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0FF02-3F3B-43AF-A53F-F5E471AFA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3D33A-DCF1-48C3-8033-94993D046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3F726-D9C4-4B26-9443-351954FD4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B93067-9E98-4EC2-8E75-BCF19ECA0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661B81-DB9F-4E5B-B407-0659B5B1A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BD2BEF-E498-414E-A239-65B82F7E1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F9CD6E-E672-4CC7-AA38-BC38828DE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562192-D4FD-4D55-A56A-A2B548494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343521-B363-4CA9-9488-2F909D97D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D4085-9483-4261-9E3A-517D919B7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79393-3475-4FC0-B2BC-2F7F92F29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33125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智能家居调研报告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智能家居市场概述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智能家居产品分析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消费者对智能家居的需求和态度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智能家居市场存在的问题和挑战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智能家居市场的发展建议和展望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调研目的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分析智能家居用户的需求和行为特点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评估智能家居产品的性能和安全性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了解智能家居市场的现状和发展趋势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覆盖国内外智能家居市场，包括智能家电、智能照明、智能安防等领域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采用问卷调查、深度访谈、竞品分析和专家咨询等多种方法，以确保调研结果的全面性和准确性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调研范围和方法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智能家居市场概述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是指通过互联网、物联网、人工智能等技术，将家庭中的各种设备、系统和服务进行集成，实现智能化管理和控制的一种居住环境。智能家居主要包括智能家电、智能照明、智能安防、智能环境监测等几个方面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的分类：根据集成程度和功能特点，智能家居可以分为初级、中级和高级三个级别。初级智能家居主要实现设备的远程控制和基本智能化管理；中级智能家居在初级的基础上，实现设备的互联互通和智能化协同；高级智能家居则进一步实现家庭生活的全面智能化和个性化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智能家居市场的发展历程和现状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智能家居市场经历了从传统家电向智能化转型、单品智能化到全屋智能化的演变过程。目前，全球智能家居市场正处于快速增长阶段，市场规模不断扩大，产品种类日益丰富，技术水平不断提升。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智能家居市场的发展历程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全球智能家居市场呈现出多元化、个性化、智能化的发展趋势。各大厂商纷纷推出自己的智能家居产品和服务，市场竞争日益激烈。同时，消费者对智能家居的需求也呈现出多样化、个性化、便捷化的特点，对产品的品质和服务的要求也越来越高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智能家居市场的现状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667" r="16667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67" r="16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667" r="16667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全球智能家居市场将继续保持快速增长的态势。随着技术的不断进步和应用场景的不断拓展，智能家居将更加智能化、人性化、便捷化，满足消费者更高的生活品质需求。同时，随着市场竞争的加剧，厂商之间的合作与竞争将更加频繁和深入，推动整个行业的快速发展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智能家居市场的未来趋势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智能家居产品分析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智能洗衣机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具备远程控制、智能分类、节能环保等功能，简化洗衣流程。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智能冰箱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具备食材管理、过期提醒、语音控制等功能，提升家庭食材管理效率。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智能空调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能够根据室内温度、湿度和用户习惯自动调节，提供舒适的生活环境。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支持手机控制、语音助手、定时开关等功能，方便用户调节灯光。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智能灯泡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智能灯带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智能台灯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292" b="13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可配合音乐、电影等场景模式，营造家庭氛围。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具备护眼、节能、调节光线等功能，保护视力健康。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智能照明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智能门锁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采用生物识别技术，支持远程开锁、报警提示等功能，提高家庭安全系数。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智能监控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具备实时监控、回放、报警推送等功能，保障家庭安全。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智能烟雾报警器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实时监测室内烟雾浓度，发现异常及时报警提示用户。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智能安防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监测室内空气质量，自动调节净化模式，保障呼吸健康。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智能空气净化器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实时监测室内温湿度，为用户提供舒适的居住环境。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智能温湿度计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检测室内甲醛浓度，提供专业净化解决方案。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智能甲醛检测仪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智能环境监测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https://d.book118.com/278033125012006044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2024-09-23T21:55:56.408</cp:lastPrinted>
  <dcterms:created xsi:type="dcterms:W3CDTF">2024-09-23T13:55:56Z</dcterms:created>
  <dcterms:modified xsi:type="dcterms:W3CDTF">2024-09-23T13:55:58Z</dcterms:modified>
</cp:coreProperties>
</file>