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BB74C-6B28-4F8E-8FE7-D3D99A2B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6F25C-E467-4BEF-9949-0906FFC1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1B012-5E5D-4A9B-A67A-4C4D6820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F88F6-A079-49A9-B445-004BB309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E8AEA-C740-42D2-8254-F79505E8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42393-8C79-47FA-B6C0-BE42A00F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6082D-2E46-42F8-8818-745B97A5D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EFBBA-D297-48BE-9302-74C462EA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891A2-70F1-4391-A632-53988834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4B259-7D2A-46C5-8973-F8228A41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04FEB-7672-440F-98E4-0A500134D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13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护理礼仪实习经历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护理礼仪学习与实践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随着医疗服务的不断提升，患者对护理服务的需求也日益增长。护理礼仪作为医疗服务的重要组成部分，对于提升患者满意度和医疗服务质量具有重要意义。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在护理专业的学习过程中，我深入了解了护理礼仪在临床实践中的重要性。为了更好地将理论知识应用于实际工作中，我决定参加护理礼仪实习。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掌握护理礼仪规范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提高沟通与协调能力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111" r="111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通过实习，我期望能够全面掌握护理礼仪的基本规范和操作流程，为今后的临床工作打下坚实的基础。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护理工作需要与患者及其家属进行频繁的沟通与互动，我希望通过实习提高自己的沟通技巧和协调能力，更好地满足患者的需求。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通过亲身实践，我希望能够培养自己的职业素养，增强对护理事业的认同感和使命感，为提升整体护理服务水平贡献力量。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我所实习的医院是一家大型综合性医院，拥有先进的医疗设备和专业的医护团队。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我在护理部门实习，主要负责协助护士完成日常护理工作。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医院的工作环境良好，提供了安全、舒适的工作场所。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协助护士完成病人的日常护理工作，如测量体温、记录生命体征等。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参与病人的健康教育活动，向病人传授健康知识和护理技巧。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协助护士与医生沟通，确保病人得到及时、准确的医疗服务。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参与医院的志愿者服务，为病人提供关怀和帮助。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技能不足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情感挑战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实习中遇到的问题及解决方案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随着实习的深入，我逐渐感受到了工作压力，尤其是在处理紧急情况时。为了应对工作压力，我学会了合理安排工作时间，寻求同事的帮助和支持，以及通过锻炼和放松来调节身心状态。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在实习初期，由于缺乏经验，我在与病人和同事沟通时遇到了一些困难。为了解决这个问题，我主动向资深护士请教，学习如何更好地与病人和同事沟通。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在面对生病的病人和家属时，我有时会感受到情感上的压力。为了应对情感挑战，我学会了调整自己的心态，保持积极乐观的态度，并寻求同事和导师的支持和帮助。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在实习过程中，我发现自己在某些护理技能方面还存在不足。为了提高自己的技能水平，我积极参加医院组织的培训课程，并向资深护士请教和学习。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护理礼仪学习与实践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护理礼仪是护理人员在工作中应遵循的行为规范和交往艺术，是护理人员职业道德的具体表现。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尊重、关心、真诚、严谨是护理礼仪的基本原则，要求护理人员在与患者及其家属的交往中，以患者为中心，关注患者的需求和感受，尊重患者的尊严和权利，以真诚的态度为患者提供服务。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护理礼仪的基本规范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包括仪表仪态、言谈举止、服务态度等方面的规范，如保持整洁的着装、端庄的仪容、礼貌的语言、友善的态度等。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护理礼仪基本知识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https://d.book118.com/278033131012006044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2024-09-23T21:55:57.221</cp:lastPrinted>
  <dcterms:created xsi:type="dcterms:W3CDTF">2024-09-23T13:55:57Z</dcterms:created>
  <dcterms:modified xsi:type="dcterms:W3CDTF">2024-09-23T13:55:58Z</dcterms:modified>
</cp:coreProperties>
</file>