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4551F-A6E2-43F9-B660-A392BF731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25131-1096-4CA5-BCF0-CA0D6E13F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8DFC3-B711-4C43-9E70-57C2A6F02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26CDC-ED89-4465-8467-07E2C6050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12DF05-FE2B-4E1E-AC23-D1D2DF9EF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0AB88D-C620-4EE5-8407-DD469DC3A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01464B-4408-4E32-BB80-F09E2F9BB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7D6C7-6E43-4E8C-B2B8-7DE314F31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48720-1A88-4A85-A142-9E63D7F76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1BFEA-5978-44E1-8918-65F61BDEB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AA614-011E-4B1C-8996-21B95A95C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35004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妇产科疾病护理查房PPT课件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妇产科疾病护理的基本原则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妇产科疾病护理查房流程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妇产科疾病护理的实践案例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妇产科疾病护理的未来发展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妇产科疾病概述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45" r="238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妇科疾病、产科疾病、生殖系统疾病等。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多种病因、病程漫长、易复发、并发症多。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妇产科疾病的种类与特点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疼痛、出血、异常分泌物、性交痛等。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月经失调、不孕不育、妊娠期并发症等。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妇产科疾病的症状与表现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体格检查、实验室检查、影像学检查等。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与其他妇科疾病的鉴别，如炎症、肿瘤等。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妇产科疾病的诊断与鉴别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妇产科疾病护理的基本原则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83" r="198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236" r="1723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妇产科疾病的一般护理原则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定期清洗会阴部，保持病患部位的清洁干燥，防止感染。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提供营养均衡的饮食，保证充足的休息时间，有助于恢复体力。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采取适当的措施缓解疼痛，如冷敷、热敷或药物治疗。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密切观察病情变化，及时发现并处理异常情况。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保持清洁与卫生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合理饮食与休息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产程观察与护理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妇科手术护理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特殊疾病护理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妇产科疾病的特殊护理原则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376" r="1437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在分娩过程中，密切监测产程进展，提供必要的护理措施，确保母婴安全。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关注产后恢复情况，提供必要的护理措施，预防产后并发症的发生。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根据手术类型和个体情况，制定个性化的护理计划，促进术后康复。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针对不同疾病的特点，采取相应的护理措施，如子宫肌瘤、卵巢囊肿等。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09" r="1420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与患者建立良好的信任关系，提供心理支持，增强治疗信心。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耐心倾听患者的诉求，了解其心理状态，提供有效的沟通与指导。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倾听与沟通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向患者及家属普及疾病知识，提高对疾病的认知水平，减少焦虑与恐惧。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针对患者的情绪问题，进行适当的疏导和干预，帮助其保持乐观心态。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妇产科疾病的心理护理原则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妇产科疾病护理查房流程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https://d.book118.com/278035004021006024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2024-08-31T01:25:46.631</cp:lastPrinted>
  <dcterms:created xsi:type="dcterms:W3CDTF">2024-08-30T17:25:46Z</dcterms:created>
  <dcterms:modified xsi:type="dcterms:W3CDTF">2024-08-30T17:25:48Z</dcterms:modified>
</cp:coreProperties>
</file>