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C95D6-251B-47CE-905B-F8BD74D50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0B82C-6621-4630-AE99-543BCAAD7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089D6-B0DF-424A-849A-70707496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2B7AF-65DD-4B58-93A8-CD6209C8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CD2AE5-391B-451A-93E6-F3659CB74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37AA7-24A1-4617-B604-32D4A250B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FC134-0398-4E5A-9E2A-5F189DC8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A81DC-4DE2-406F-BB5D-397583EF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C363C-5F83-47E4-97AD-AA857A345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80713-77B9-4CEC-BCDE-ACC9802E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9D68F-1022-4FBE-AC07-44F064EE5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6015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大学新生入学教育培训个案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入学教育课程体系设计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教学方法与手段创新实践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新生入学后跟踪反馈及优化调整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6" r="261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新生入学面临环境适应、学习方法转变、心理调适等问题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需求分析包括学科知识、技能提升、综合素质培养等方面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通过问卷调查、访谈等方式了解新生需求，为培训提供针对性内容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新生入学现状及需求分析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36" r="296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帮助新生快速适应大学生活，提高学习效率和综合素质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促进新生全面发展，为未来职业生涯和社会责任履行奠定基础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15" r="621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包括学科导论、学习方法与技巧、心理健康与调适、团队协作与沟通等模块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采用讲座、研讨、实践相结合的方式进行培训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以上内容是根据您提供的大纲进行扩展的，具体培训内容和方式可根据实际情况进行调整和优化。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入学教育课程体系设计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以学生为中心，围绕新生适应、学业规划、职业素养等主题构建课程体系。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设立必修课、选修课、实践课等多层次、多类型的课程结构。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强调课程的系统性、连贯性和整体性，确保各环节有效衔接。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课程体系框架构建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开设《新生入学导论》课程，介绍学校历史、文化、规章制度等基本情况。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设立《学业规划与学习方法》课程，指导学生制定合理的学习计划和掌握科学的学习方法。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开设《职业素养与就业指导》课程，培养学生的职业意识和就业能力。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核心课程设置及内容安排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958" b="6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提供多样化的选修课程，满足学生个性化需求，如心理健康、创新创业、社交礼仪等。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整合校内外优质资源，邀请行业专家、优秀校友等开设讲座或授课。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鼓励学生参与课程设计和开发，发挥学生主体性和创造性。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选修课程拓展及资源整合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教学方法与手段创新实践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提问与答疑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互动式、启发式教学方法应用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邀请学长学姐或教师作为嘉宾，与新生进行互动交流，解答他们在入学过程中遇到的问题。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通过角色扮演的方式，让新生模拟校园生活中的各种场景，培养他们的应变能力和沟通技巧。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组织新生进行小组讨论，鼓励他们分享入学以来的体验和感受，提出问题并共同寻找解决方案。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信息化、网络化教学手段运用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利用网络平台，为新生提供入学教育相关的在线课程，方便他们随时随地学习。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通过社交媒体建立新生交流群，发布入学教育资讯，促进新生之间的互动与交流。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利用教学APP，为新生提供课程资料、学习进度跟踪、作业提交等功能，提高教学效率。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在线课程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教学APP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https://d.book118.com/278036015057006040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2024-09-18T21:24:52.305</cp:lastPrinted>
  <dcterms:created xsi:type="dcterms:W3CDTF">2024-09-18T13:24:52Z</dcterms:created>
  <dcterms:modified xsi:type="dcterms:W3CDTF">2024-09-18T13:24:54Z</dcterms:modified>
</cp:coreProperties>
</file>