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67201-7DBE-4BF4-9C7E-3AD18758A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9D79E-4976-41AA-987F-8FFBA7A08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2D1A2-FB0F-4D56-97A6-95E5A2D04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7FC39-CED2-44FA-847E-625F27CEB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9F70A8-0025-4537-A57B-151798812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226564-ADD1-40F0-BE56-76D3CA514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DCD22F-EAE9-4778-A689-29A1F5783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26640-4FD3-4F34-9224-88AFD0871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B36BEF-DEB0-4D85-9833-C1ED9C0DD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CAFD2-3E4D-4947-8782-398FD93D1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3FC47-D7D2-4E08-AB7E-8F33C2058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3606611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1950">
              <a:solidFill>
                <a:schemeClr val="accent3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静配中心操作规程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静配中心简介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药品配置操作流程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成品检查与包装要求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安全管理与应急预案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静配中心简介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308453"/>
            <a:ext cx="4493120" cy="449312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17813" y="1544614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静脉用药集中调配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434616" y="1977702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静配中心承担医疗机构内所有静脉用药的集中调配工作，确保药品调配的质量和安全性。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417813" y="2922420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合理用药监控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434616" y="3374559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通过对静脉用药医嘱的审核，静配中心能够实施合理用药监控，减少用药错误和药物不良反应的发生。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417813" y="4286711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434616" y="4719800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静配中心负责静脉用药的库存管理、药品采购和验收等工作，确保药品供应的及时性和规范性。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静配中心功能与定位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洁净区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生物安全柜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水平层流台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药品储存设备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静配中心设备与布局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包括万级洁净区和百级洁净区，用于静脉用药的调配操作，确保药品调配过程的无菌性。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提供局部百级洁净环境，用于肠外营养液和普通输液的加药混合调配。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用于调配危害药品和高危药品的专用设备，确保调配过程的安全性。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包括冷藏柜、阴凉柜和常温柜等，用于储存不同温度要求的药品。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负责静配中心的全面管理工作，包括制定工作计划、组织人员培训、监督药品调配质量等。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负责静脉用药医嘱的审核、药品调配和成品输液的核对等工作，确保药品调配的准确性和规范性。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协助药师进行药品调配工作，负责成品输液的包装、贴签和发放等工作。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负责静配中心的清洁卫生、物品消毒和垃圾处理等工作，确保静配中心的环境整洁和卫生。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静配中心人员配置及职责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739" y="1371971"/>
            <a:ext cx="5000982" cy="500098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522990" y="1913058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539793" y="2288996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清洁操作台面、设备、工具等，确保无尘埃、污渍和残留物。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522990" y="3100364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539793" y="3476303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使用符合规定的消毒剂对操作区域进行全面消毒，包括墙面、地面、空气等。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522990" y="4321780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539793" y="4697719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定期检查清洁与消毒效果，确保达到规定的卫生标准。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清洁与消毒流程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检查物料外观及包装是否完好，如有损坏或异常情况应及时报告并处理。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对需要特殊储存条件的物料，应按规定进行储存，并在使用前检查其储存状态。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8312" r="831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0075" b="200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根据生产计划准备所需物料，包括药品、溶剂、容器等，并核对物料名称、数量、规格等信息。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物料准备及检查事项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33" b="13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操作人员应按规定穿戴洁净的工作服、鞋、帽、口罩等个人防护用品。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手套应选用符合规定的一次性使用手套或专用洁净手套，并定期更换。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在操作过程中，如个人防护用品受到污染或破损，应立即更换。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个人防护用品佩戴要求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药品配置操作流程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493270" y="1557122"/>
            <a:ext cx="11219758" cy="200133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H="1">
            <a:off x="493270" y="3836928"/>
            <a:ext cx="11219758" cy="200133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86183" y="1621822"/>
            <a:ext cx="1872615" cy="1872615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825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86790" y="3901440"/>
            <a:ext cx="1872615" cy="1872615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82550">
            <a:solidFill>
              <a:schemeClr val="accent1">
                <a:alpha val="100000"/>
                <a:lumMod val="75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处方审核与核对制度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1037680" y="4592427"/>
            <a:ext cx="1821725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核对制度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89125" y="1894204"/>
            <a:ext cx="8089073" cy="1327168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药师或药技人员接收临床科室用药医嘱后，需认真审核处方内容，包括患者姓名、年龄、性别、药品名称、剂型、规格、数量及用法用量等。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086183" y="2312621"/>
            <a:ext cx="1821725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处方审核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226374" y="4174010"/>
            <a:ext cx="8089073" cy="1327168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审核无误后，需进行双人核对，确保药品配置准确无误。核对内容包括处方信息与药品信息的一致性、药品质量及有效期等。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292" r="17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根据处方内容，从药品储存区准确取用药品，遵循“先进先出”原则，确保药品质量。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药品取用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使用专用称量工具，按照处方要求的剂量准确称量。对于需要分装的药品，应确保分装均匀。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称量方法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根据药品性质选择合适的溶媒，按照规定的操作方法进行溶解。溶解过程中需注意观察药品的溶解情况和温度变化。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溶解方法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药品取用、称量及溶解方法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https://d.book118.com/278036066116006040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2024-09-19T07:33:13.560</cp:lastPrinted>
  <dcterms:created xsi:type="dcterms:W3CDTF">2024-09-18T23:33:13Z</dcterms:created>
  <dcterms:modified xsi:type="dcterms:W3CDTF">2024-09-18T23:33:15Z</dcterms:modified>
</cp:coreProperties>
</file>