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5BDA2-8DB6-4ABB-858D-E99F154BC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81AC7-0B0F-4B01-9CA0-CCE90B3B6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661BA-E68B-445B-A77B-1E9144D63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DED9E-CE7E-4752-AAD8-E198EC712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3092E8-6026-4EB8-9CD3-FA20FC40E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BDCF05-FEDA-4C0F-AB94-103F2AEA8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8EAD59-E15F-42D7-BF9D-5F4313A9B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6B2D1-2323-4B49-8AED-D989CDA9D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47E01-59AB-48BB-99FE-B9EE3736B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EF850-CDA2-4977-AEC4-EBAE104A3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A2B23-7A9B-4E26-95F3-C96F951F3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3700001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心理健康知识问题及措施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常见的心理健康问题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提高心理健康的预防措施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心理健康知识概述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心理健康强调个体潜能的发挥、自我认知的完善、情绪的稳定以及良好的社会适应能力。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心理健康是指个体在心理、情感和社交层面上的完好状态，不仅指没有心理疾病或障碍，还包括积极、和谐的心理状态。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8" b="1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心理健康对个体生活质量、幸福感和人际关系产生积极影响，是实现个人全面发展的重要基础。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心理健康有助于提高个体应对压力和挑战的能力，减少心理问题的发生，促进整体健康。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心理健康问题在当今社会普遍存在，如抑郁、焦虑、压力等心理障碍和情绪困扰。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随着社会压力的增加和生活节奏的加快，心理健康问题呈现上升趋势，需要引起重视。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64" b="316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64" b="316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心理健康问题逐渐受到关注，政府、企业和个人开始采取措施来提高心理健康意识和支持。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心理健康问题的现状与趋势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常见的心理健康问题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焦虑症是一种常见的心理障碍，表现为持续的紧张不安和恐惧。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焦虑症患者常常对未来过度担忧，缺乏客观的依据，并伴随着身体症状，如心慌、呼吸急促、出汗等。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抑郁症是一种情绪障碍，表现为持续的情绪低落、兴趣丧失和绝望感。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抑郁症患者常常感到疲倦、失眠、食欲不振，甚至出现自杀念头。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强迫症是一种以强迫思维和行为为特征的心理障碍。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强迫症患者常常反复出现强迫性的想法或行为，明知没有必要但无法控制。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精神分裂症是一种严重的精神障碍，表现为幻觉、妄想、思维障碍等。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精神分裂症患者常常出现幻听、被害妄想、思维断裂等症状，影响日常生活和社会功能。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40259" r="4025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精神分裂症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睡眠障碍是指睡眠质量或时序异常的心理障碍。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睡眠障碍患者常常表现为失眠、过度睡眠、睡眠呼吸暂停等症状，影响日常生活和健康。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心理健康问题的原因分析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https://d.book118.com/278037000017006037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2024-09-16T19:33:00.390</cp:lastPrinted>
  <dcterms:created xsi:type="dcterms:W3CDTF">2024-09-16T11:33:00Z</dcterms:created>
  <dcterms:modified xsi:type="dcterms:W3CDTF">2024-09-16T11:33:02Z</dcterms:modified>
</cp:coreProperties>
</file>