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28371-6EC2-4666-8BC1-5CA0D027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BE544-06D5-4B20-B9BC-C4BD6678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99995-C5E3-465A-9D55-B1B5BAFC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F8105-F2E1-4218-8ED0-2C97D937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FD801-3064-4350-A85A-6A7F2299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6E97A5-9D9B-4B97-9A53-39BEB46E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D7CC7-5FF7-4866-8894-7329E23B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26B9D-E37B-455D-BEBF-6643EDA9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F74E8-4B87-4779-BD42-3F98794D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E8E10-81DD-4DB5-BE06-E32B2B9F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557BE-47BE-43E5-9354-61E0CD462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0022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107企业安全管理的项目规划与执行管理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项目团队与组织结构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项目规划与进度管理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风险识别、评估与应对策略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监控、报告和变更管理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持续改进与优化策略部署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企业内部对安全管理的重视程度不够，缺乏全员参与的安全文化氛围。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安全管理意识不足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安全技术落后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企业安全管理制度存在漏洞，未能覆盖所有业务领域和流程。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企业所采用的安全技术手段相对落后，无法满足当前复杂的网络安全环境需求。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通过项目实施，提高企业整体的安全管理水平，降低安全事故发生的概率。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建立健全的安全管理制度体系，确保企业各项业务在安全可控的范围内开展。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完善安全制度体系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引进先进的安全技术手段，提升企业应对网络安全威胁的能力。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强化安全技术能力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本项目将涵盖企业网络、系统、应用、数据等各个层面的安全管理。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项目不涉及企业外部供应链、第三方合作等安全管理工作，但可提供相关建议和指导。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项目范围与边界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项目团队与组织结构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项目团队成员及职责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负责项目的整体规划、资源协调、进度控制和风险管理。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负责安全策略制定、安全风险评估、安全漏洞修复等工作。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负责系统安装、配置、维护和优化等工作。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负责安全功能的开发、测试和上线等工作。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安全专家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系统管理员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减少管理层级，提高决策效率和响应速度。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扁平化组织结构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根据安全管理的不同领域和专业，进行合理的分工和协作。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加强与其他部门的沟通和协作，共同推进企业安全管理水平的提升。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定期会议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建立定期的项目进度会议和安全专题会议，及时沟通项目进展情况和安全问题。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建立统一的信息共享平台，方便团队成员之间实时交流和共享资料。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采用专业的项目管理工具，提高团队协作的效率和效果。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项目规划与进度管理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根据任务的紧急程度、影响范围、资源需求等因素，采用权重打分等方法对任务进行优先级排序。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将107企业安全管理项目按照功能、业务流程等维度进行逐层分解，形成具体的任务清单。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关键路径识别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通过分析任务间的依赖关系和时限要求，确定项目的关键路径，确保关键任务得到优先执行。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000" r="30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项目任务分解与优先级排序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通过定期收集项目进度数据，与时间表进行对比分析，及时发现进度偏差并采取相应措施进行调整。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定期向项目干系人提交进度报告，展示项目整体进展情况和关键任务的完成情况。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根据任务清单和优先级排序结果，制定详细的项目时间表，明确各项任务的开始时间、完成时间和里程碑节点。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时间表制定与进度监控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https://d.book118.com/278040022054006045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2024-09-25T21:22:14.948</cp:lastPrinted>
  <dcterms:created xsi:type="dcterms:W3CDTF">2024-09-25T13:22:14Z</dcterms:created>
  <dcterms:modified xsi:type="dcterms:W3CDTF">2024-09-25T13:22:17Z</dcterms:modified>
</cp:coreProperties>
</file>