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520DD-C9DC-4F66-B88E-4888DC28F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20676-FD40-471A-ADCE-9DBADCACB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034B6-93E4-4B37-8B58-2F8084555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CB804-738D-4F7B-9E77-0F777268D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C2D447-F2E8-4A5A-BCBB-C7AA28230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2B8DE5-3CF3-4674-BDB7-3442F5890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DE8ED5-6ABB-4AB8-A8F3-F461117BC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2EC56-CC60-4AC7-AFAB-46EE19519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4865E-86E2-4AAB-9899-E8279687E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4A02C-2C6D-45D1-9F31-122FF38BD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99F82-A0F6-4B30-9C3E-EC18922C5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40022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小学生心理健康理论知识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小学生心理健康现状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小学生心理健康理论知识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心理健康干预措施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探讨小学生心理健康现状、影响因素及应对策略，为提高小学生心理健康水平提供理论支持和实践指导。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随着社会的发展和教育的改革，小学生心理健康问题日益受到关注。了解小学生心理健康状况，对于预防和解决心理问题，促进小学生全面健康发展具有重要意义。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43" r="237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500" b="2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心理健康是指个体在心理、情感和行为上表现出积极、适应的状态，能够有效地应对生活中的压力和挑战。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心理健康对小学生的成长和发展具有重要影响，良好的心理健康有助于提高小学生的适应能力、学习能力、人际交往能力，促进其全面发展和健康成长。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小学生心理健康现状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90" r="239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由于学习压力、学习方法不当或缺乏学习兴趣，导致学习动力不足、注意力不集中、成绩下降等问题。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学习困难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由于家庭、学校或社交环境中的压力，导致小学生出现焦虑、不安、恐惧和抑郁的情绪。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与同学、老师和家长之间的沟通障碍，可能导致孤独感、自卑感和社交焦虑。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如多动、冲动、攻击性行为和不良习惯等，可能与心理问题相关。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行为问题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314" r="931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856" r="1585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家庭氛围、亲子关系、父母的教育方式和期望等对小学生的心理健康有显著影响。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学习压力、师生关系、同学关系以及校园氛围等都可能影响小学生的心理健康。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社会支持、社区氛围以及媒体信息等也会对小学生的心理健康产生影响。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遗传基因、大脑发育和生理健康状况也可能与小学生的心理问题有关。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学校环境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小学生心理健康理论知识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42" r="10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该理论认为，儿童的发展阶段由低到高依次为感知运动阶段、前操作阶段、具体操作阶段和形式操作阶段。每个阶段都有不同的特征和发展任务，需要家长和教育者根据儿童的发展阶段进行引导和培养。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皮亚杰的认知发展阶段理论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布鲁纳强调知识的获得是通过主动探索和发现的过程，而非被动接受。他认为，儿童的学习过程是一个不断发现和重新组合知识的过程，教育者应该鼓励儿童主动探索和思考，培养他们的发现学习能力和创新思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布鲁纳的认知发展理论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认知发展理论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https://d.book118.com/278040022071006043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2024-09-23T02:55:50.419</cp:lastPrinted>
  <dcterms:created xsi:type="dcterms:W3CDTF">2024-09-22T18:55:50Z</dcterms:created>
  <dcterms:modified xsi:type="dcterms:W3CDTF">2024-09-22T18:55:52Z</dcterms:modified>
</cp:coreProperties>
</file>