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D74BE-BE4B-47C4-8D6D-252A4A265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E37E1-E167-4ECE-AD90-F35F4A407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A9B72-F4F5-4145-AAC5-F93953BB7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634C3-1A7F-4E2B-A8DC-F5295A61A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0F1C0F-6FC1-48AF-B427-07993CB82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B225C3-6306-4A76-9218-2647FBD6F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753A52-6ED5-4DFB-8BD6-5374A0645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66A10-CA66-40B6-A3F8-37D669EE6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C0B563-D79C-4987-AC8C-84E65AB30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BE283-8D03-4D36-98B1-58EAC1CA5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62E56-D5F0-44DA-80F6-2BBB27A93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41072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《C#数据库操作》PPT课件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C#数据库操作概述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C#数据库操作基础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C#数据库操作进阶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C#数据库操作实践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C#数据库操作常见问题与解决方案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C#数据库操作概述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167" r="41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数据库连接是C#操作数据库的第一步，需要使用ADO.NET或Entity Framework等库来建立与数据库的连接。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连接字符串包含了数据库服务器的地址、数据库名称、用户名和密码等信息，用于验证身份并建立连接。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连接对象在程序中是共享的，应该妥善管理连接的打开和关闭，避免资源浪费和性能问题。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数据库连接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数据库命令是用于执行SQL语句的对象，通过它可以在数据库中执行查询、插入、更新和删除等操作。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命令对象可以包含参数化查询，以避免SQL注入攻击，提高安全性。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执行命令后，可以通过读取返回的数据来获取查询结果或检查操作是否成功。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032" r="403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数据库命令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数据库事务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数据库事务是一系列数据库操作的逻辑单元，要么全部成功执行，要么全部回滚撤销。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事务可以确保数据的完整性和一致性，避免因部分操作失败而导致数据处于不一致状态。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在C#中，可以使用事务对象来管理事务的开始、提交和回滚等操作，确保数据的一致性和可靠性。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C#数据库操作基础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数据库连接字符串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指定数据库的名称、位置、用户名和密码等连接信息。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通过使用连接池，可以重用已建立的数据库连接，提高性能和效率。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建立异常处理机制，确保在连接失败时能够捕获异常并进行相应处理。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建立数据库连接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SQL命令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编写SQL命令，用于执行对数据库的操作。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事务处理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支持事务处理，确保数据的完整性和一致性。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参数化查询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通过参数化查询，可以避免SQL注入攻击，提高安全性。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执行SQL命令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数据读取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从数据库中读取数据，并将其转换为C#中的对象或数据结构。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数据绑定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将读取的数据绑定到UI控件或数据表格中，以实现数据的展示和交互。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根据需要将数据转换为特定格式或类型，以满足应用程序的需求。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读取数据库数据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关闭连接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在完成数据库操作后，及时关闭数据库连接以释放资源。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使用using语句或try-finally块来确保数据库连接被正确关闭。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异常处理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在关闭连接时，应处理可能出现的异常情况，以确保连接能够被正确关闭。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关闭数据库连接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C#数据库操作进阶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参数化查询可以防止SQL注入攻击，提高数据安全性。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参数化查询可以提高查询性能，因为数据库可以重用已经编译的SQL语句。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使用参数化查询时，需要使用参数对象来代替直接拼接字符串的方式来构建SQL语句。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通过参数化查询，可以避免手动拼接SQL语句，提高代码的可读性和可维护性。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使用参数化查询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执行存储过程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通过执行存储过程，可以避免重复编写相同的SQL语句，提高代码的复用性。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存储过程是一组为了完成特定功能的SQL语句的集合，可以一次性编译并存储在数据库中。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执行存储过程时，需要使用SqlCommand对象来调用存储过程并传递参数。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存储过程可以接受输入参数并返回输出参数，使得数据传递更加灵活。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使用游标可以方便地处理查询结果中的每一行数据，并对每一行数据进行操作。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游标的使用可以提高对大量数据的处理效率，但同时也会增加系统开销。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在使用游标时，需要注意及时关闭游标和释放资源，避免资源泄漏。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游标是一种用于遍历查询结果集的机制，可以逐行读取查询结果。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读取数据库游标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事务是一系列的操作，这些操作要么全部成功执行，要么全部不执行。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事务处理可以保证数据的完整性和一致性，避免数据出现不一致的情况。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在C#中，可以使用SqlTransaction类来处理数据库事务。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事务处理需要使用try-catch语句块来捕获可能出现的异常，并决定是回滚事务还是提交事务。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事务处理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C#数据库操作实践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连接数据库示例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总结词：展示如何使用C#代码连接数据库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引入必要的命名空间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使用`SqlConnection`类建立数据库连接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创建数据库连接字符串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打开连接并处理异常情况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https://d.book118.com/278041072043006031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2024-09-08T04:10:20.831</cp:lastPrinted>
  <dcterms:created xsi:type="dcterms:W3CDTF">2024-09-07T20:10:20Z</dcterms:created>
  <dcterms:modified xsi:type="dcterms:W3CDTF">2024-09-07T20:10:23Z</dcterms:modified>
</cp:coreProperties>
</file>