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36CCEAE-20FC-4DAC-BF64-6BC69DE290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18259-E66B-4754-99E3-328AE1C70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62B47-4C26-4F2F-890C-23D98BF34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3EC3A-5EC7-41A7-9599-5B69E0BFF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8C9CB-78B5-4691-8937-8D17F8DE6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1F04CA-EE8A-4CD3-84DB-1FA51C513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CE4C5-7302-495E-86A7-86C15B0D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9DE1F-3620-436C-B713-0B35B055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BAA1B-50FD-4431-86ED-9F246357D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AE930-A47A-4B97-85A5-C7278D73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3E855-BE4E-4F21-A012-A9C1D1570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8897A-CBA5-4CC1-91B0-D36831E6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0158DB6-B1F8-4ACB-ACE7-43097D5BFB1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47F456-CC8E-43F3-B344-7123188E8F3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2061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打印技术在传统制造业中的应用状况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打印技术在汽车制造业中的应用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打印技术在航空航天领域中的应用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打印技术在教育领域中的应用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打印技术是一种将数字模型转化为实体物体的制造技术，通过逐层堆叠材料来打印出三维物体。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转化实体物体为数字模型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建模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分解数字模型为多个薄层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逐层堆叠材料形成物体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加快生产速度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快速制造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根据需求制作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精准材料利用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通过学习本章内容，了解了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打印技术的概述、原理、优势以及应用领域，这些知识将为我们深入探讨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打印技术在传统制造业中的应用奠定基础。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打印技术在汽车制造业中的应用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打印技术提升汽车制造效率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汽车制造商利用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打印技术生产汽车零部件，不仅提高生产效率，还提升了产品质量。通过定制化的零部件制造，汽车制造业迎来了数字化革命。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打印技术在汽车制造业中的应用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满足个性化需求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定制化生产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加快设计迭代速度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快速样机制作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降低维修成本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维修零部件制造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汽车设计师受益于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在汽车设计领域，设计师可以借助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打印技术快速制作样机，并通过实际触摸和感受来优化设计方案，提高汽车的设计质量。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打印技术在汽车修理中的应用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减少维修等待时间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快速零部件制造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减少维修时间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提高维修效率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根据具体情况制造零部件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灵活应对维修需求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成本降低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减少废料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节约人工成本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快速样品验证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创新潜力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支持复杂结构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推动汽车设计革新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打印技术的优势在汽车产业中展现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打印技术在医疗行业中的应用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打印技术在医学影像中的应用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在医学影像领域，医生可以利用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打印技术将患者的医学影像转化为精确的三维模型，这为手术规划和医学教学提供了强大的辅助工具。通过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打印技术，医生可以更直观地观察患者的病情，从而提高手术的精准度和成功率。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打印技术在医疗器械制造中的应用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打印技术，医疗器械制造商可以生产更加精确的医疗器械，提高了产品的质量和适配性。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精确生产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打印技术允许医疗器械制造商根据患者的需求定制化设计医疗器械，为患者提供更好的治疗体验。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相比传统制造方法，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打印技术可以更快速地生产医疗器械，缩短了生产周期并提高了效率。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打印技术在假体制造中的应用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借助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打印技术，医生可以为患者定制个性化的假体，提高了手术的精准度和患者的康复效果。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个性化假体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打印技术可以实现对假体的精细制造，确保假体与患者身体的完美适配，减少手术风险。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精细制造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打印技术制造假体可以减少资源浪费，实现可持续发展，对环境友好。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人体器官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在生物医学领域，研究人员正在利用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打印技术制造人体器官，为重症患者提供器官移植的可能性。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医学研究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通过生物打印技术，医学研究人员可以更好地模拟人体器官的结构和功能，推动医学研究和治疗的进步。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未来展望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生物打印技术有望在未来实现人体器官的定制化制造，为医学领域带来革命性的变革。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打印技术在生物打印中的应用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组织工程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打印技术，科学家可以制造具有特定功能的生物组织，用于组织工程研究和移植手术。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https://d.book118.com/278042061077006047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3D打印技术在传统制造业中的应用状况</vt:lpstr>
      <vt:lpstr>目录</vt:lpstr>
      <vt:lpstr>第1章 3D打印技术概述</vt:lpstr>
      <vt:lpstr> </vt:lpstr>
      <vt:lpstr>3D打印技术原理</vt:lpstr>
      <vt:lpstr>3D打印技术优势</vt:lpstr>
      <vt:lpstr>3D打印技术应用领域</vt:lpstr>
      <vt:lpstr>结尾</vt:lpstr>
      <vt:lpstr>第2章 3D打印技术在汽车制造业中的应用</vt:lpstr>
      <vt:lpstr> </vt:lpstr>
      <vt:lpstr>3D打印技术在汽车制造业中的应用</vt:lpstr>
      <vt:lpstr>汽车设计师受益于3D打印技术</vt:lpstr>
      <vt:lpstr>3D打印技术在汽车修理中的应用</vt:lpstr>
      <vt:lpstr>3D打印技术的优势在汽车产业中展现</vt:lpstr>
      <vt:lpstr>第三章 3D打印技术在医疗行业中的应用</vt:lpstr>
      <vt:lpstr> </vt:lpstr>
      <vt:lpstr>3D打印技术在医疗器械制造中的应用</vt:lpstr>
      <vt:lpstr>3D打印技术在假体制造中的应用</vt:lpstr>
      <vt:lpstr>3D打印技术在生物打印中的应用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2024-09-28T23:22:17.464</cp:lastPrinted>
  <dcterms:created xsi:type="dcterms:W3CDTF">2024-09-28T15:22:17Z</dcterms:created>
  <dcterms:modified xsi:type="dcterms:W3CDTF">2024-09-28T15:22:19Z</dcterms:modified>
</cp:coreProperties>
</file>