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FA3228-C5F3-4351-A026-19FE455E9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7D2D4-FD9C-4B30-94E1-22877C42A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43F2E1-E133-4928-9EDF-2B4BA3335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66F5C0-76AB-40B6-AE79-E096939BA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03CBEF-43E2-41CE-ABEA-8A72247BE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EB092E-F461-4177-AAC8-45F500C3A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6EBE96-41F1-4563-9D66-F807D6C7C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798C82-56FE-4185-B516-A327D2E00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624F1D-52B2-464D-83BF-5ACAC00E4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D32D39-2B8D-4583-8E31-E1A415087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73E7E-3E4E-465F-A899-3DECD341E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43033004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服装设计专业实训报告总结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实训概述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实训成果展示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实训收获与反思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实训建议与展望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实训概述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掌握服装设计的基本原理和技能。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5458" b="1545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提高实际操作能力和创新思维能力。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了解服装行业的市场需求和趋势。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学习服装设计的基本原理和技巧，包括款式、色彩、面料等方面的知识。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进行实际操作训练，包括手绘效果图、制作服装样品等。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分析市场需求和趋势，进行创新设计实践。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通过课堂讲解、案例分析等方式，学习服装设计的基本知识和技能。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理论学习阶段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在老师的指导下，进行实际操作训练，包括手绘效果图、制作服装样品等。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实践操作阶段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3333" b="13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根据市场需求和趋势，进行创新设计实践，提高自己的设计能力。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创新设计阶段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实训过程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实训成果展示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系列一：复古风格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灵感来源：20世纪50年代的电影明星造型。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1266" b="3126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1266" b="3126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主要元素：宽大的裙摆、高腰线、复古色调。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1266" b="3126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设计作品展示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灵感来源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科幻电影中的服装设计。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设计细节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采用丝绸、蕾丝等面料，强调女性化线条。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系列二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未来主义风格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设计作品展示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流线型剪裁、光泽感面料、科技感饰品。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主要元素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使用尼龙、氨纶等现代合成面料，注重功能性和舒适性。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设计细节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设计作品展示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复古风格连衣裙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25366" y="2576138"/>
            <a:ext cx="2886075" cy="514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</a:p>
        </p:txBody>
      </p:sp>
      <p:sp>
        <p:nvSpPr>
          <p:cNvPr id="22" name="Freeform 22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制作成品展示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成衣一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裙摆飘逸，腰部线条优美，色彩搭配和谐。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成品效果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如何保持面料的完整性和防止走光。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制作难点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420616" y="2671388"/>
            <a:ext cx="2886075" cy="514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</a:p>
        </p:txBody>
      </p:sp>
      <p:sp>
        <p:nvSpPr>
          <p:cNvPr id="50" name="TextBox 50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未来主义外套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成衣二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剪裁流畅，面料有光泽，科技感十足。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成品效果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如何将多个功能部件整合到一件衣服中，同时保持外观简洁。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制作难点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创新点一：环保材料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采用可持续发展的再生纤维和天然纤维，如竹纤维和麻纤维，既环保又具有很好的舒适性。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创新点与亮点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创新点二：智能化设计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在未来主义系列中，设计了可调节温度的智能面料，以及内置蓝牙音箱的饰品，使服装不仅美观还具有实用功能。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创新点与亮点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https://d.book118.com/278043033004006037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2024-09-16T14:50:22.453</cp:lastPrinted>
  <dcterms:created xsi:type="dcterms:W3CDTF">2024-09-16T06:50:22Z</dcterms:created>
  <dcterms:modified xsi:type="dcterms:W3CDTF">2024-09-16T06:50:24Z</dcterms:modified>
</cp:coreProperties>
</file>