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B98360-5CEE-49B5-B1F3-CAD3298C4F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D53F44-3C09-4A85-8917-3C791D2CE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97867E-DBE0-45B8-9AEC-38E8AF7C12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A9782C-9372-466A-A803-ED0325F280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028D71-56EC-46A9-B09D-5D1C06C7E4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0165E9-B958-4E78-9688-E7AA5F34A3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D8AE3C-CF03-441E-99A2-50CF3C2A17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D12A50-A83B-4A1F-90CC-AF89AFEBB5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405F52-9A68-4F67-A5A0-AC591612BF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221485-7AA2-4B9F-BD7D-E68B5C8AF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C5B0E6-D37D-47B3-BDE4-33E8187E1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43110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国家基础建设预算分析报告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国家基础建设概况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国家基础建设预算总体情况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国家基础建设预算分析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国家基础建设预算存在的问题和挑战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本报告旨在全面分析国家基础建设的预算情况，评估资金分配的合理性，并提出优化建议，以促进国家基础设施建设的可持续发展。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随着国家经济的发展和人民生活水平的提高，基础设施建设的需求不断增加。合理规划和使用预算资金对于确保基础设施建设的顺利进行具有重要意义。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130" r="1213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125" r="22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本报告涵盖了国家基础建设预算的各个方面，包括交通、水利、能源、通讯等领域。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限制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由于数据来源和时间限制，报告可能无法涵盖所有细节，某些数据可能存在误差或遗漏。因此，本报告的分析和建议仅供参考，实际操作中需结合实际情况进行综合考量。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国家基础建设概况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提升国家竞争力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基础设施的完善程度是衡量一个国家竞争力的重要指标，良好的基础设施能够提高国家的国际竞争力。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促进社会进步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基础设施是社会发展的基石，能够保障和促进教育、卫生、文化等社会事业的发展。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促进经济增长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基础设施建设能够直接带动经济增长，增加就业机会，提高人民生活水平。</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国家基础建设的重要性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44" r="2364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38" r="3253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目前，我国的基础设施建设已经取得长足发展，但仍然存在区域发展不平衡、部分领域基础设施建设滞后等问题。</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现状分析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未来，我国的基础设施建设将更加注重数字化、智能化、绿色化发展，同时加强薄弱环节建设，提高基础设施的覆盖率和质量。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国家基础建设的现状和趋势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国家基础建设预算总体情况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总结词：庞大</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详细描述：近年来，国家基础建设预算总额持续增长，投资规模庞大，表明国家对基础设施建设的重视程度不断提高。</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国家基础建设预算总额</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多元化、均衡性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国家基础建设预算的来源包括中央财政拨款、地方财政拨款、银行贷款、社会投资等多元化渠道。预算分配注重均衡性，旨在确保全国各地都能享受到基础设施建设带来的福利。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国家基础建设预算的来源和分配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国家基础建设预算的执行情况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高效、规范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国家基础建设预算的执行情况总体良好，各级政府和相关部门严格按照预算计划执行，确保资金的有效使用。同时，监管力度不断加强，规范了预算执行过程中的行为。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https://d.book118.com/278043110135006036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2024-09-16T10:56:35.694</cp:lastPrinted>
  <dcterms:created xsi:type="dcterms:W3CDTF">2024-09-16T02:56:35Z</dcterms:created>
  <dcterms:modified xsi:type="dcterms:W3CDTF">2024-09-16T02:56:37Z</dcterms:modified>
</cp:coreProperties>
</file>