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D448C-CF31-408C-8D42-A2B0AA72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66157-037D-4D71-8284-FF04F5C7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2AAAD-1065-462E-B78D-66AE8623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F6B7E-740A-4F38-A79F-079731AF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86896-58AE-4351-A331-D83E35CD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5B657-18A6-428F-9B02-8FFD94E5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563F8-E0A4-4B25-A34F-EF387A83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7ECC0-FDB5-4EBB-A76C-1115340D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63E77-6F0C-4291-80D3-517C22FB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12FCD-63A1-472E-800E-63386920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54FCC-20BB-4685-8178-51DA0D8A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404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加强企业内部控制与全面风险管理的有机结合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企业内部控制现状分析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内部控制与风险管理有机结合探讨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成功案例分享：某企业实践经验总结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内部控制定义：内部控制是企业为实现经营目标，保障资产安全完整，确保会计信息真实可靠，提高经济效益而采取的一系列方法、措施和程序的总称。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确保企业遵循法律法规，实现合规经营；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保障企业资产安全，防止资产流失；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提高企业经营效率和效果，实现经营目标；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确保企业财务报告真实可靠，提供决策依据。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风险管理概念：风险管理是指企业通过对潜在风险进行识别、评估、控制和监督，以最小成本实现最大安全保障的一系列管理活动。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降低企业经营风险，避免或减少损失；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提高企业应对风险的能力，增强企业韧性；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促进企业稳健发展，提升市场竞争力。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内在联系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内部控制与风险管理都是企业管理体系的重要组成部分，二者相互依存、相互促进。内部控制是风险管理的基础，风险管理是内部控制的延伸和拓展。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内部控制和风险管理的目标都是保障企业安全稳健运行，实现企业价值最大化。二者在目标上具有高度一致性。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内部控制侧重于通过制度和流程规范企业日常经营行为，防范常规风险；而风险管理则更侧重于对非常规、突发性风险的应对和处理。二者在功能上具有互补性。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内部控制与风险管理关系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企业内部控制现状分析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内部控制体系建立情况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内部控制框架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大多数企业已建立了包括控制环境、风险评估、控制活动、信息与沟通、监督等五要素的内部控制框架。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企业在财务管理、采购管理、生产管理、销售管理等关键业务领域制定了详细的内部控制制度。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设立了专门的内部控制部门或岗位，负责内部控制的建立、实施和监督。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企业定期开展内部控制自我评价，识别存在的问题和不足，并制定相应的改进措施。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聘请独立的会计师事务所对企业内部控制进行审计，评估其有效性并出具审计报告。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监管部门对企业内部控制实施情况进行定期检查和评价，提出监管意见和建议。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部分企业虽然建立了完善的内部控制制度，但在实际执行过程中存在偏差，导致制度形同虚设。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应对外部风险能力不足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企业内部各部门之间信息沟通不畅，导致内部控制信息传递不及时、不准确，影响内部控制效果。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部分企业缺乏具备内部控制和风险管理专业知识和技能的人才，制约了内部控制水平的提升。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企业在应对外部市场变化、政策调整等风险时，缺乏足够的应对能力和经验，导致内部控制失效。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全面风险管理策略部署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通过定期对企业运营环境、业务流程、财务状况等进行全面梳理，及时发现潜在风险。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运用定性与定量评估方法，对识别出的风险进行量化和排序，确定风险等级和影响程度。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建立风险地图，直观展示企业面临的各种风险及其关联关系，为制定风险应对策略提供依据。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针对可能发生的风险，提前制定预防措施，降低风险发生的概率。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对已发生的风险，迅速制定应对措施，减轻风险对企业的影响。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综合运用各种风险管理工具和技术，构建全面风险管理体系，实现企业风险的整体可控。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https://d.book118.com/278044043056006040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2024-09-18T21:06:29.247</cp:lastPrinted>
  <dcterms:created xsi:type="dcterms:W3CDTF">2024-09-18T13:06:29Z</dcterms:created>
  <dcterms:modified xsi:type="dcterms:W3CDTF">2024-09-18T13:06:31Z</dcterms:modified>
</cp:coreProperties>
</file>