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GWHWH+MS-UIGothic"/>
      <p:regular r:id="rId15"/>
    </p:embeddedFont>
    <p:embeddedFont>
      <p:font typeface="MGSLJM+OMQONI+ArialMT"/>
      <p:regular r:id="rId16"/>
    </p:embeddedFont>
    <p:embeddedFont>
      <p:font typeface="ISMAFM+DLKTDF+MicrosoftYaHei-Bold"/>
      <p:regular r:id="rId17"/>
    </p:embeddedFont>
    <p:embeddedFont>
      <p:font typeface="HPRKOA+UGAWMI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4019D-69FF-47BC-8F7A-616A534B7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A35B4-BF39-42B3-8765-8920EE250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72472-392E-4E20-8916-BAD174ADB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A9072-4B7D-4574-BA1A-D146043F3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5431F2-1AB1-4F7F-9163-BEBD4F9B8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34764-F6B2-4123-8806-0A27D7F5B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8B0DD2-35ED-4CDD-8A3D-FC7293961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0358E-6CC7-4841-9174-EE361F4A7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0E8D8-E13A-4B4D-8AEB-C995FB039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EBDB4-5399-41EB-A59C-E61E06797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76E9A-BBF6-4309-A369-D05D8D039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4412406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2750" y="2009025"/>
            <a:ext cx="72294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OGWHWH+MS-UIGothic"/>
                <a:cs typeface="OGWHWH+MS-UIGothic"/>
              </a:rPr>
              <a:t>成都芙睿斯特酒店管理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10050" y="2914535"/>
            <a:ext cx="47148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OGWHWH+MS-UIGothic"/>
                <a:cs typeface="OGWHWH+MS-UIGothic"/>
              </a:rPr>
              <a:t>有限公司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简</a:t>
            </a:r>
            <a:r>
              <a:rPr sz="4950">
                <a:solidFill>
                  <a:srgbClr val="C9B67E"/>
                </a:solidFill>
                <a:latin typeface="OGWHWH+MS-UIGothic"/>
                <a:cs typeface="OGWHWH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219411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MGSLJM+OMQONI+ArialMT"/>
                <a:cs typeface="MGSLJM+OMQONI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OGWHWH+MS-UIGothic"/>
                <a:cs typeface="OGWHWH+MS-UIGothic"/>
              </a:rPr>
              <a:t>公司概述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87440" y="2753550"/>
            <a:ext cx="3099907" cy="24640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MGSLJM+OMQONI+ArialMT"/>
                <a:cs typeface="MGSLJM+OMQONI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OGWHWH+MS-UIGothic"/>
                <a:cs typeface="OGWHWH+MS-UIGothic"/>
              </a:rPr>
              <a:t>公司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业务</a:t>
            </a:r>
            <a:r>
              <a:rPr sz="2400">
                <a:solidFill>
                  <a:srgbClr val="C9B67E"/>
                </a:solidFill>
                <a:latin typeface="OGWHWH+MS-UIGothic"/>
                <a:cs typeface="OGWHWH+MS-UIGothic"/>
              </a:rPr>
              <a:t>与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C9B67E"/>
                </a:solidFill>
                <a:latin typeface="OGWHWH+MS-UIGothic"/>
                <a:cs typeface="OGWHWH+MS-UIGothic"/>
              </a:rPr>
              <a:t>品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MGSLJM+OMQONI+ArialMT"/>
                <a:cs typeface="MGSLJM+OMQONI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OGWHWH+MS-UIGothic"/>
                <a:cs typeface="OGWHWH+MS-UIGothic"/>
              </a:rPr>
              <a:t>公司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优势</a:t>
            </a:r>
            <a:r>
              <a:rPr sz="2400">
                <a:solidFill>
                  <a:srgbClr val="C9B67E"/>
                </a:solidFill>
                <a:latin typeface="OGWHWH+MS-UIGothic"/>
                <a:cs typeface="OGWHWH+MS-UIGothic"/>
              </a:rPr>
              <a:t>与特色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MGSLJM+OMQONI+ArialMT"/>
                <a:cs typeface="MGSLJM+OMQONI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OGWHWH+MS-UIGothic"/>
                <a:cs typeface="OGWHWH+MS-UIGothic"/>
              </a:rPr>
              <a:t>公司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业绩</a:t>
            </a:r>
            <a:r>
              <a:rPr sz="2400">
                <a:solidFill>
                  <a:srgbClr val="C9B67E"/>
                </a:solidFill>
                <a:latin typeface="OGWHWH+MS-UIGothic"/>
                <a:cs typeface="OGWHWH+MS-UIGothic"/>
              </a:rPr>
              <a:t>与荣誉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MGSLJM+OMQONI+ArialMT"/>
                <a:cs typeface="MGSLJM+OMQONI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OGWHWH+MS-UIGothic"/>
                <a:cs typeface="OGWHWH+MS-UIGothic"/>
              </a:rPr>
              <a:t>公司未来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C9B67E"/>
                </a:solidFill>
                <a:latin typeface="OGWHWH+MS-UIGothic"/>
                <a:cs typeface="OGWHWH+MS-UIGothic"/>
              </a:rPr>
              <a:t>展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C9B67E"/>
                </a:solidFill>
                <a:latin typeface="OGWHWH+MS-UIGothic"/>
                <a:cs typeface="OGWHWH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ISMAFM+DLKTDF+MicrosoftYaHei-Bold"/>
                <a:cs typeface="ISMAFM+DLKTDF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ISMAFM+DLKTDF+MicrosoftYaHei-Bold"/>
                <a:cs typeface="ISMAFM+DLKTD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3000" y="3877921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OGWHWH+MS-UIGothic"/>
                <a:cs typeface="OGWHWH+MS-UIGothic"/>
              </a:rPr>
              <a:t>公司概述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OGWHWH+MS-UIGothic"/>
                <a:cs typeface="OGWHWH+MS-UIGothic"/>
              </a:rPr>
              <a:t>公司背景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20816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成立于</a:t>
            </a:r>
            <a:r>
              <a:rPr sz="1500">
                <a:solidFill>
                  <a:srgbClr val="FFFFFF"/>
                </a:solidFill>
                <a:latin typeface="HPRKOA+UGAWMI+MicrosoftYaHei"/>
                <a:cs typeface="HPRKOA+UGAWMI+MicrosoftYaHei"/>
              </a:rPr>
              <a:t>2018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年，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部位于成都，是一家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从事酒店管理的公司。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有一支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丰富、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高效的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，致力于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提供高品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的酒店管理服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在全国范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有多家酒店合作伙伴，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覆盖高端酒店、精品酒店和商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酒店等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OGWHWH+MS-UIGothic"/>
                <a:cs typeface="OGWHWH+MS-UIGothic"/>
              </a:rPr>
              <a:t>公司愿景与使命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OGWHWH+MS-UIGothic"/>
                <a:cs typeface="OGWHWH+MS-UIGothic"/>
              </a:rPr>
              <a:t>愿景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成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国内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先的酒店管理品牌，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客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提供卓越的服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体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OGWHWH+MS-UIGothic"/>
                <a:cs typeface="OGWHWH+MS-UIGothic"/>
              </a:rPr>
              <a:t>使命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以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的酒店管理服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，帮助客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户实现</a:t>
            </a: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价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和社会价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的最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OGWHWH+MS-UIGothic"/>
                <a:cs typeface="OGWHWH+MS-UIGothic"/>
              </a:rPr>
              <a:t>大化。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OGWHWH+MS-UIGothic"/>
                <a:cs typeface="OGWHWH+MS-UIGothic"/>
              </a:rPr>
              <a:t>公司核心价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1505" y="188397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ISMAFM+DLKTDF+MicrosoftYaHei-Bold"/>
                <a:cs typeface="ISMAFM+DLKTD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212830" y="188524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ISMAFM+DLKTDF+MicrosoftYaHei-Bold"/>
                <a:cs typeface="ISMAFM+DLKTD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8725" y="2231798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OGWHWH+MS-UIGothic"/>
                <a:cs typeface="OGWHWH+MS-UIGothic"/>
              </a:rPr>
              <a:t>客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950">
                <a:solidFill>
                  <a:srgbClr val="FFFFFF"/>
                </a:solidFill>
                <a:latin typeface="OGWHWH+MS-UIGothic"/>
                <a:cs typeface="OGWHWH+MS-UIGothic"/>
              </a:rPr>
              <a:t>至上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973309" y="2238783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950">
                <a:solidFill>
                  <a:srgbClr val="FFFFFF"/>
                </a:solidFill>
                <a:latin typeface="OGWHWH+MS-UIGothic"/>
                <a:cs typeface="OGWHWH+MS-UIGothic"/>
              </a:rPr>
              <a:t>信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8725" y="27823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将客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的需求放在首位，提供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超越期望的服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06409" y="278230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信原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得客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的信任和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630409" y="305662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合作伙伴的尊重。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228725" y="4343173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950">
                <a:solidFill>
                  <a:srgbClr val="FFFFFF"/>
                </a:solidFill>
                <a:latin typeface="OGWHWH+MS-UIGothic"/>
                <a:cs typeface="OGWHWH+MS-UIGothic"/>
              </a:rPr>
              <a:t>新</a:t>
            </a: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950">
                <a:solidFill>
                  <a:srgbClr val="FFFFFF"/>
                </a:solidFill>
                <a:latin typeface="OGWHWH+MS-UIGothic"/>
                <a:cs typeface="OGWHWH+MS-UIGothic"/>
              </a:rPr>
              <a:t>展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973309" y="4350794"/>
            <a:ext cx="13620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950">
                <a:solidFill>
                  <a:srgbClr val="FFFFFF"/>
                </a:solidFill>
                <a:latin typeface="OGWHWH+MS-UIGothic"/>
                <a:cs typeface="OGWHWH+MS-UIGothic"/>
              </a:rPr>
              <a:t>合作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228725" y="4870822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不断探索新的管理模式和服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方式，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保持行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业领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先地位。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915909" y="4870822"/>
            <a:ext cx="35034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导团队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精神，共同成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OGWHWH+MS-UIGothic"/>
                <a:cs typeface="OGWHWH+MS-UIGothic"/>
              </a:rPr>
              <a:t>，共享成功。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563244" y="554030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ISMAFM+DLKTDF+MicrosoftYaHei-Bold"/>
                <a:cs typeface="ISMAFM+DLKTDF+MicrosoftYaHei-Bold"/>
              </a:rPr>
              <a:t>03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1163934" y="5553009"/>
            <a:ext cx="904318" cy="8393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09"/>
              </a:lnSpc>
              <a:spcBef>
                <a:spcPct val="0"/>
              </a:spcBef>
              <a:spcAft>
                <a:spcPct val="0"/>
              </a:spcAft>
            </a:pPr>
            <a:r>
              <a:rPr sz="2600" spc="14">
                <a:solidFill>
                  <a:srgbClr val="FFFFFF"/>
                </a:solidFill>
                <a:latin typeface="ISMAFM+DLKTDF+MicrosoftYaHei-Bold"/>
                <a:cs typeface="ISMAFM+DLKTDF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ISMAFM+DLKTDF+MicrosoftYaHei-Bold"/>
                <a:cs typeface="ISMAFM+DLKTDF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ISMAFM+DLKTDF+MicrosoftYaHei-Bold"/>
                <a:cs typeface="ISMAFM+DLKTD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95750" y="387792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OGWHWH+MS-UIGothic"/>
                <a:cs typeface="OGWHWH+MS-UIGothic"/>
              </a:rPr>
              <a:t>公司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业务</a:t>
            </a:r>
            <a:r>
              <a:rPr sz="4500">
                <a:solidFill>
                  <a:srgbClr val="C9B67E"/>
                </a:solidFill>
                <a:latin typeface="OGWHWH+MS-UIGothic"/>
                <a:cs typeface="OGWHWH+MS-UIGothic"/>
              </a:rPr>
              <a:t>与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C9B67E"/>
                </a:solidFill>
                <a:latin typeface="OGWHWH+MS-UIGothic"/>
                <a:cs typeface="OGWHWH+MS-UIGothic"/>
              </a:rPr>
              <a:t>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OGWHWH+MS-UIGothic"/>
                <a:cs typeface="OGWHWH+MS-UIGothic"/>
              </a:rPr>
              <a:t>酒店管理服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 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SMAFM+DLKTDF+MicrosoftYaHei-Bold"/>
                <a:cs typeface="ISMAFM+DLKTD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SMAFM+DLKTDF+MicrosoftYaHei-Bold"/>
                <a:cs typeface="ISMAFM+DLKTD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SMAFM+DLKTDF+MicrosoftYaHei-Bold"/>
                <a:cs typeface="ISMAFM+DLKTD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OGWHWH+MS-UIGothic"/>
                <a:cs typeface="OGWHWH+MS-UIGothic"/>
              </a:rPr>
              <a:t>酒店运</a:t>
            </a:r>
            <a:r>
              <a:rPr sz="2000" spc="23">
                <a:solidFill>
                  <a:srgbClr val="C9B67E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C9B67E"/>
                </a:solidFill>
                <a:latin typeface="OGWHWH+MS-UIGothic"/>
                <a:cs typeface="OGWHWH+MS-UIGothic"/>
              </a:rPr>
              <a:t>管理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OGWHWH+MS-UIGothic"/>
                <a:cs typeface="OGWHWH+MS-UIGothic"/>
              </a:rPr>
              <a:t>人力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C9B67E"/>
                </a:solidFill>
                <a:latin typeface="OGWHWH+MS-UIGothic"/>
                <a:cs typeface="OGWHWH+MS-UIGothic"/>
              </a:rPr>
              <a:t>源管理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营销</a:t>
            </a:r>
            <a:r>
              <a:rPr sz="2000" spc="25">
                <a:solidFill>
                  <a:srgbClr val="C9B67E"/>
                </a:solidFill>
                <a:latin typeface="OGWHWH+MS-UIGothic"/>
                <a:cs typeface="OGWHWH+MS-UIGothic"/>
              </a:rPr>
              <a:t>与品牌推广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提供酒店日常运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管理服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，包括前台接待、客房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施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酒店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工的招聘、培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、考核和激励等工作，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提升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工的服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量和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素养。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制定酒店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策略，提升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酒店品牌知名度和市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占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有率。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OGWHWH+MS-UIGothic"/>
                <a:cs typeface="OGWHWH+MS-UIGothic"/>
              </a:rPr>
              <a:t>餐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C9B67E"/>
                </a:solidFill>
                <a:latin typeface="OGWHWH+MS-UIGothic"/>
                <a:cs typeface="OGWHWH+MS-UIGothic"/>
              </a:rPr>
              <a:t>服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OGWHWH+MS-UIGothic"/>
                <a:cs typeface="OGWHWH+MS-UIGothic"/>
              </a:rPr>
              <a:t>餐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厅</a:t>
            </a:r>
            <a:r>
              <a:rPr sz="2300" spc="25">
                <a:solidFill>
                  <a:srgbClr val="C9B67E"/>
                </a:solidFill>
                <a:latin typeface="OGWHWH+MS-UIGothic"/>
                <a:cs typeface="OGWHWH+MS-UIGothic"/>
              </a:rPr>
              <a:t>运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营</a:t>
            </a:r>
            <a:r>
              <a:rPr sz="2300" spc="25">
                <a:solidFill>
                  <a:srgbClr val="C9B67E"/>
                </a:solidFill>
                <a:latin typeface="OGWHWH+MS-UIGothic"/>
                <a:cs typeface="OGWHWH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OGWHWH+MS-UIGothic"/>
                <a:cs typeface="OGWHWH+MS-UIGothic"/>
              </a:rPr>
              <a:t>宴会策划与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执</a:t>
            </a:r>
            <a:r>
              <a:rPr sz="2300">
                <a:solidFill>
                  <a:srgbClr val="C9B67E"/>
                </a:solidFill>
                <a:latin typeface="OGWHWH+MS-UIGothic"/>
                <a:cs typeface="OGWHWH+MS-UIGothic"/>
              </a:rPr>
              <a:t>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OGWHWH+MS-UIGothic"/>
                <a:cs typeface="OGWHWH+MS-UIGothic"/>
              </a:rPr>
              <a:t>特色餐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饮</a:t>
            </a:r>
            <a:r>
              <a:rPr sz="2300" spc="25">
                <a:solidFill>
                  <a:srgbClr val="C9B67E"/>
                </a:solidFill>
                <a:latin typeface="OGWHWH+MS-UIGothic"/>
                <a:cs typeface="OGWHWH+MS-UIGothic"/>
              </a:rPr>
              <a:t>服</a:t>
            </a:r>
            <a:r>
              <a:rPr sz="2300">
                <a:solidFill>
                  <a:srgbClr val="C9B67E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提供餐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厅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日常运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管理服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，包括菜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单设计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、食材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采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、烹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饪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制作和服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务质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量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控等。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提供各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宴会策划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行服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，包括婚宴、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商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宴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提供具有地方特色的餐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足客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户对</a:t>
            </a: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不同口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OGWHWH+MS-UIGothic"/>
                <a:cs typeface="OGWHWH+MS-UIGothic"/>
              </a:rPr>
              <a:t>味和文化的需求。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OGWHWH+MS-UIGothic"/>
                <a:cs typeface="OGWHWH+MS-UIGothic"/>
              </a:rPr>
              <a:t>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C9B67E"/>
                </a:solidFill>
                <a:latin typeface="OGWHWH+MS-UIGothic"/>
                <a:cs typeface="OGWHWH+MS-UIGothic"/>
              </a:rPr>
              <a:t>与活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C9B67E"/>
                </a:solidFill>
                <a:latin typeface="OGWHWH+MS-UIGothic"/>
                <a:cs typeface="OGWHWH+MS-UIGothic"/>
              </a:rPr>
              <a:t>策划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OGWHWH+MS-UIGothic"/>
                <a:cs typeface="OGWHWH+MS-UIGothic"/>
              </a:rPr>
              <a:t>会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2000" spc="25">
                <a:solidFill>
                  <a:srgbClr val="FFFDFD"/>
                </a:solidFill>
                <a:latin typeface="OGWHWH+MS-UIGothic"/>
                <a:cs typeface="OGWHWH+MS-UIGothic"/>
              </a:rPr>
              <a:t>策划与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组织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OGWHWH+MS-UIGothic"/>
                <a:cs typeface="OGWHWH+MS-UIGothic"/>
              </a:rPr>
              <a:t>会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FDFD"/>
                </a:solidFill>
                <a:latin typeface="OGWHWH+MS-UIGothic"/>
                <a:cs typeface="OGWHWH+MS-UIGothic"/>
              </a:rPr>
              <a:t>布置与服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提供各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的策划和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，包括商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、学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提供会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布置、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和技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支持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等服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，确保会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和活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OGWHWH+MS-UIGothic"/>
                <a:cs typeface="OGWHWH+MS-UIGothic"/>
              </a:rPr>
              <a:t>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DFD"/>
                </a:solidFill>
                <a:latin typeface="OGWHWH+MS-UIGothic"/>
                <a:cs typeface="OGWHWH+MS-UIGothic"/>
              </a:rPr>
              <a:t>策划与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2000">
                <a:solidFill>
                  <a:srgbClr val="FFFDFD"/>
                </a:solidFill>
                <a:latin typeface="OGWHWH+MS-UIGothic"/>
                <a:cs typeface="OGWHWH+MS-UIGothic"/>
              </a:rPr>
              <a:t>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提供各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的策划和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行服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，包括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庆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典活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、展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览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OGWHWH+MS-UIGothic"/>
                <a:cs typeface="OGWHWH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https://d.book118.com/278044124066006046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OGWHWH+MS-UIGothic</vt:lpstr>
      <vt:lpstr>SimSun</vt:lpstr>
      <vt:lpstr>MGSLJM+OMQONI+ArialMT</vt:lpstr>
      <vt:lpstr>Times New Roman</vt:lpstr>
      <vt:lpstr>ISMAFM+DLKTDF+MicrosoftYaHei-Bold</vt:lpstr>
      <vt:lpstr>HPRKOA+UGAWMI+MicrosoftYaHei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2024-09-27T10:14:39.562</cp:lastPrinted>
  <dcterms:created xsi:type="dcterms:W3CDTF">2024-09-27T02:14:39Z</dcterms:created>
  <dcterms:modified xsi:type="dcterms:W3CDTF">2024-09-27T02:14:40Z</dcterms:modified>
</cp:coreProperties>
</file>