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3332F-E7CE-4BBD-B165-A08F2735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8FCA4-B171-4614-9167-925E63F2B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7C32-97EB-4BE7-9CF2-A100B0E5D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6EAF8-B093-47BC-97DD-2FFE8D50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B4E8D-7DA3-46DE-830E-3A2267E5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4176D-E8EF-49D6-9AF9-7B598DDD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6E86B-4D7A-4B9F-8704-3EF84630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6C9FF-11BE-4A1A-ADF4-F3B699B4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95547-3D88-4B07-8053-7A159027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BCB7B-B8C6-423C-8802-B0D6B4DA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07E49-E3F9-48DA-B35C-7E0E36EB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5125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运动损伤的预防与处理预防和处理足球运动损伤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急性损伤处理方法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慢性损伤康复与治疗手段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运动员自我保护意识培养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教练团队在预防和处理中作用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足球运动损伤概述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82" r="350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12" r="254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足球运动损伤是指在足球运动中，由于各种原因导致的运动员身体组织或器官的结构破坏和功能障碍。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根据损伤部位和性质，足球运动损伤可分为皮肤擦伤、肌肉拉伤、关节扭伤、骨折、脱位、脑震荡等多种类型。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足球运动损伤的主要原因包括技术动作不正确、身体对抗激烈、场地设施不完善、准备活动不充分等。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年龄、性别、身体素质、技术水平、运动经验等都是影响足球运动损伤发生的危险因素。此外，气候条件、比赛性质等也会对损伤的发生产生影响。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386" r="93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足球运动损伤的临床表现因损伤部位和性质而异，常见症状包括疼痛、肿胀、淤血、功能障碍等。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诊断足球运动损伤的方法包括询问病史、体格检查、影像学检查等。医生会根据患者的症状、体征和影像学检查结果，综合判断损伤的部位、性质和严重程度，从而制定相应的治疗方案。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循序渐进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训练强度和难度应逐渐增加，让运动员的身体逐渐适应，防止突然增加负荷导致的损伤。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合理安排休息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在训练周期中合理安排休息和恢复时间，帮助运动员缓解疲劳，减少损伤风险。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根据运动员的年龄、性别、身体素质和技术水平，制定个性化的训练计划，避免过度训练和单一重复动作造成的损伤。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通过力量训练提高运动员的肌肉力量和耐力，增强关节的稳定性，减少扭伤和拉伤的风险。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提高运动员的反应速度和身体协调性，有助于减少因动作不协调而导致的损伤。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通过拉伸练习提高运动员的关节灵活性和肌肉伸展性，降低肌肉拉伤和关节扭伤的风险。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加强身体素质锻炼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规范技术动作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教授正确的技术动作，避免运动员因技术不规范而造成的损伤。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通过反复练习和模拟比赛场景，提高运动员的技术熟练度，减少因技术失误导致的损伤。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及时纠正错误动作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发现运动员存在错误动作时，应及时指出并纠正，避免错误动作对运动员造成潜在的伤害。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提高技术水平，减少错误动作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选择合适的球鞋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配备专业装备和护具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根据运动员的脚型和场地条件选择合适的球鞋，提供足够的支撑和保护，减少脚部扭伤的风险。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佩戴护腿板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在比赛中佩戴护腿板可以减少小腿骨折和膝关节损伤的风险。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根据比赛和训练的需要，运动员可以选择佩戴其他护具，如护腕、护膝等，以提供额外的保护。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急性损伤处理方法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现场初步评估及处理原则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观察运动员的神志、面色、呼吸等生命体征，判断是否出现休克、昏迷等严重情况。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询问运动员受伤部位、疼痛程度、受伤经过等信息，以便准确判断伤情。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根据运动员的伤情，选择适当的急救措施，如止血、包扎、固定等。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用冰袋或冷毛巾敷在受伤部位，每次敷15-20分钟，每2-3小时敷一次，有助于减轻肿胀和疼痛。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用绷带或纱布对受伤部位进行加压包扎，以减少出血和肿胀。注意包扎力度要适中，避免过紧或过松。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将受伤的肢体抬高，以利于血液回流，减轻肿胀和疼痛。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抬高伤肢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冷敷、加压包扎等急救措施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在医生的建议下，可使用非处方止痛药如布洛芬等缓解疼痛。但需注意药物副作用和禁忌症。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如超声波、红外线等物理治疗方法，可促进局部血液循环，缓解疼痛和肿胀。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针灸作为中医传统疗法，对某些运动损伤引起的疼痛具有显著的缓解作用。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疼痛缓解方法探讨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https://d.book118.com/278045125006006031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2024-09-07T17:29:54.163</cp:lastPrinted>
  <dcterms:created xsi:type="dcterms:W3CDTF">2024-09-07T09:29:54Z</dcterms:created>
  <dcterms:modified xsi:type="dcterms:W3CDTF">2024-09-07T09:29:56Z</dcterms:modified>
</cp:coreProperties>
</file>