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B5342-1CFB-443F-8A32-45DB9D11D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15A66-76BB-42B4-A8DB-5FD87CF4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4D7A1-D812-4E24-80CD-423D1085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58009-AE21-4288-9F7F-E10B1664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AA901-3745-4346-B992-DC4C0412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5824F-0B07-4760-8665-17B0C695A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51D6A-CFF8-4C3E-95E9-B04F6272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93E70-D008-4177-B4DB-498F73DB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19DE2-226B-4808-AD86-2537E67F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0B703-4B8E-45F5-8FC7-66382F71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802AA-6B8F-4C5B-91B2-17EC3F7C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513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企业管理者战略思维培训课件战略转型与领导者职责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战略转型背景与意义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领导者在战略转型中角色定位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战略转型过程中挑战与机遇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领导者如何引领企业实现战略转型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案例分析：成功企业战略转型经验分享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总结与展望：未来企业战略转型趋势预测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战略转型背景与意义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随着全球贸易壁垒的逐渐消除，企业面临更广阔的市场机遇和竞争压力。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经济增长方式转变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互联网、人工智能等技术的快速发展，正在重塑全球经济格局和商业模式。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由传统要素驱动向创新驱动转变，企业需要寻找新的增长点。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全球经济形势变化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优势企业通过兼并重组实现规模扩张，提高市场集中度。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新技术、新模式催生的新业态不断涌现，为企业提供了新的发展机会。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新兴业态涌现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消费者需求日益多样化和个性化，企业需要紧跟市场变化，满足客户需求。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企业自身成长需求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突破发展瓶颈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企业在成长过程中会遇到各种瓶颈，如市场规模、技术水平、人才储备等，需要通过战略转型寻找新的突破口。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提升核心竞争力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企业需要不断培育和提升自身核心竞争力，以在激烈的市场竞争中立于不败之地。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企业需要制定长远的发展规划，通过战略转型实现可持续发展。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通过战略转型，企业可以更好地适应市场变化，抓住市场机遇。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战略转型有助于企业培育新的竞争优势，提高市场竞争力。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通过战略转型，企业可以开拓新的市场领域和业务模式，实现持续增长。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实现持续增长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战略转型意义和价值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领导者在战略转型中角色定位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领导者需要深入了解行业趋势、市场需求以及企业自身能力，制定符合实际的企业愿景，明确企业未来的发展目标。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领导者要将企业使命内化为自身行为准则，通过言传身教、激励引导等方式，让员工深刻理解并认同企业使命，形成共同价值观。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明确企业愿景和使命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传达并践行企业使命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确定企业长期发展方向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基于环境分析结果，领导者要组织制定科学合理的战略规划，明确企业发展目标、路径和措施，确保企业沿着正确方向前进。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领导者需要全面分析企业所处的政治、经济、社会、技术等外部环境，以及企业自身的资源、能力、文化等内部环境，为制定战略规划提供依据。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调整战略规划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随着市场变化和企业发展，领导者需要及时评估战略规划的执行情况，发现问题及时调整，确保战略规划与实际情况相符合。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制定并调整战略规划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传播企业文化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通过员工培训、文化活动、宣传报道等多种方式，领导者要将企业文化传播到每个员工心中，让员工认同并践行企业文化。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领导者要时刻关注企业文化的发展状况，及时发现并解决文化冲突和问题，确保企业文化健康持续发展。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领导者需要根据企业战略转型的需要，积极塑造符合新时代要求的企业文化，包括创新、协作、责任等方面。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营造良好企业文化氛围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根据企业战略转型的需要，领导者要制定科学合理的人才选拔标准，包括能力、素质、经验等方面。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通过招聘、内部推荐等方式，领导者要选拔符合标准的优秀人才加入企业，为企业发展提供强有力的人才支持。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领导者要关注员工的成长和发展需求，提供培训、轮岗等机会，帮助员工提升能力和素质，实现个人价值和企业价值的共同成长。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培养人才成长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选拔培养优秀人才队伍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战略转型过程中挑战与机遇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42" r="1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市场环境的快速变化使得消费者需求日益多样化和个性化，企业需要不断调整和优化产品和服务以满足消费者需求。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随着市场开放和全球化进程加速，企业面临的竞争压力不断增大，需要不断创新和提升竞争力。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互联网和移动互联网的普及改变了传统的营销渠道和方式，企业需要适应新的营销环境，探索新的营销策略和手段。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营销渠道变革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市场环境变化带来挑战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技术创新可以提高企业的生产效率和管理效率，降低成本，提高盈利能力。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人工智能、大数据、云计算等新技术的不断发展和应用，为企业提供了更多的创新机会和竞争优势。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产品升级换代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技术创新推动了产品升级换代的速度，企业可以通过不断推出新产品或服务来保持市场竞争力和吸引力。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技术创新带来机遇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随着市场竞争加剧和行业整合加速，一些弱小企业可能面临被兼并或淘汰的风险。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新兴竞争者可能通过颠覆性创新或低成本策略等手段快速崛起，对传统企业构成威胁。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新兴竞争者涌现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随着全球化进程加速和国际贸易自由化趋势加强，企业面临的国际化竞争压力不断增大。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国际化竞争加剧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竞争格局变化带来挑战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https://d.book118.com/278045132043006031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2024-09-08T04:12:16.431</cp:lastPrinted>
  <dcterms:created xsi:type="dcterms:W3CDTF">2024-09-07T20:12:16Z</dcterms:created>
  <dcterms:modified xsi:type="dcterms:W3CDTF">2024-09-07T20:12:18Z</dcterms:modified>
</cp:coreProperties>
</file>