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1C16-7453-4E6D-9238-C11242A5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CD83D-78CB-42AD-A515-35FA30C8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48C87-67CD-4591-9DD5-E1D352D8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77069-A478-42CC-96BC-BCD98038E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7031B-EDAF-4A62-A67F-596D37F06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ED295-CB5F-4F19-B22C-D0E50B6A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95A11-A834-4059-9D31-0D7A8D38C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93989-24C0-4FAC-87AF-9B091214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0EF2D-7B4A-4C38-8C3C-C15EC1C4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BED88-7E64-4467-95B1-6A12E7C5A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B091A-05C7-4772-A05B-755959E0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46015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《校园安全教育知识》ppt课件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校园安全教育成果评估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35" b="167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保障学生生命安全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校园安全是保障学生生命安全的重要措施，通过安全教育可以提高学生自我保护意识和应对突发事件的能力。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维护学校秩序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良好的校园安全环境有助于维护学校正常的教学秩序，保障师生员工的合法权益。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促进和谐社会建设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校园安全是社会安全的重要组成部分，加强校园安全教育有助于促进和谐社会的建设。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某高校宿舍发生火灾，造成多名学生伤亡。事后调查发现，火灾原因是学生违规使用电器所致。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某小学门口发生一起重大交通事故，一辆货车撞倒多名小学生，造成多人受伤。经调查，事故原因是货车超速行驶所致。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某中学发生一起学生打架斗殴事件，造成多名学生受伤。经调查，原因是学生之间的矛盾激化所致。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校园安全事故案例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校园安全教育内容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遵守交通规则，确保安全出行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介绍常见的交通标志，如禁止通行、慢行、学校区域等，并解释其含义和作用，帮助学生提高交通安全意识。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教育学生遵守交通规则，如过马路走人行横道、看红绿灯等。同时强调骑行安全，佩戴安全头盔，不超速、不闯红灯等。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掌握安全知识，预防交通事故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了解交通标志，提高安全意识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传授学生交通安全知识，如怎样安全过马路、怎样安全乘坐车辆等。同时强调在交通事故发生时如何自救和救助他人。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向学生传授消防知识，如怎样正确使用灭火器、怎样预防火灾等。同时强调火灾发生时的逃生技巧和注意事项。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介绍常见的消防设施，如灭火器、消防栓、烟雾探测器等，并解释其作用和使用方法。帮助学生提高消防安全意识。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组织学生进行消防演练，模拟火灾发生时的情景，让学生亲身体验逃生过程和灭火器的使用方法。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掌握消防知识，预防火灾事故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了解消防设施，提高安全意识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定期进行消防演练，加强安全防范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注意饮食卫生，预防食物中毒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教育学生注意饮食卫生，如不喝生水、不吃过期食品等。同时强调食物中毒的症状和预防措施。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了解食品安全知识，选择健康食品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介绍食品安全知识，如怎样识别过期食品、怎样正确储存食品等。帮助学生选择健康食品，养成良好的饮食习惯。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注意个人卫生，预防传染病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强调个人卫生的重要性，如勤洗手、不共用餐具等。同时介绍常见传染病的传播途径和预防措施。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校园安全防范措施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加强校园出入管理，严格控制外来人员进入校园，做好登记和审查工作。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定期开展校园安全巡查，及时发现和排除安全隐患，确保校园环境安全稳定。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993" r="1599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227" r="192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建立完善的校园安全管理制度，明确各级管理人员职责，确保各项安全措施得到有效执行。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https://d.book118.com/278046015046006034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2024-09-12T16:58:45.377</cp:lastPrinted>
  <dcterms:created xsi:type="dcterms:W3CDTF">2024-09-12T08:58:45Z</dcterms:created>
  <dcterms:modified xsi:type="dcterms:W3CDTF">2024-09-12T08:58:47Z</dcterms:modified>
</cp:coreProperties>
</file>