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88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1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5" name="幻灯片图像占位符 1"/>
          <p:cNvSpPr>
            <a:spLocks noGrp="1" noRot="1" noChangeAspect="1"/>
          </p:cNvSpPr>
          <p:nvPr>
            <p:ph type="sldImg"/>
          </p:nvPr>
        </p:nvSpPr>
        <p:spPr/>
      </p:sp>
      <p:sp>
        <p:nvSpPr>
          <p:cNvPr id="1048657" name="备注占位符 2"/>
          <p:cNvSpPr>
            <a:spLocks noGrp="1"/>
          </p:cNvSpPr>
          <p:nvPr>
            <p:ph type="body" idx="1"/>
          </p:nvPr>
        </p:nvSpPr>
        <p:spPr/>
        <p:txBody>
          <a:bodyPr/>
          <a:lstStyle/>
          <a:p>
            <a:endParaRPr lang="zh-CN" altLang="en-US"/>
          </a:p>
        </p:txBody>
      </p:sp>
      <p:sp>
        <p:nvSpPr>
          <p:cNvPr id="104865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tags" Target="../tags/tag8.xml" /><Relationship Id="rId16" Type="http://schemas.openxmlformats.org/officeDocument/2006/relationships/tags" Target="../tags/tag9.xml" /><Relationship Id="rId17" Type="http://schemas.openxmlformats.org/officeDocument/2006/relationships/tags" Target="../tags/tag10.xml" /><Relationship Id="rId18" Type="http://schemas.openxmlformats.org/officeDocument/2006/relationships/tags" Target="../tags/tag11.xml" /><Relationship Id="rId19" Type="http://schemas.openxmlformats.org/officeDocument/2006/relationships/tags" Target="../tags/tag12.xml" /><Relationship Id="rId2" Type="http://schemas.openxmlformats.org/officeDocument/2006/relationships/tags" Target="../tags/tag1.xml" /><Relationship Id="rId20" Type="http://schemas.openxmlformats.org/officeDocument/2006/relationships/tags" Target="../tags/tag13.xml" /><Relationship Id="rId21"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image" Target="../media/image4.png" /><Relationship Id="rId4" Type="http://schemas.openxmlformats.org/officeDocument/2006/relationships/tags" Target="../tags/tag15.xml" /><Relationship Id="rId5" Type="http://schemas.openxmlformats.org/officeDocument/2006/relationships/image" Target="../media/image9.png" /><Relationship Id="rId6" Type="http://schemas.openxmlformats.org/officeDocument/2006/relationships/tags" Target="../tags/tag16.xml" /><Relationship Id="rId7" Type="http://schemas.openxmlformats.org/officeDocument/2006/relationships/image" Target="../media/image10.png" /><Relationship Id="rId8" Type="http://schemas.openxmlformats.org/officeDocument/2006/relationships/tags" Target="../tags/tag17.xml" /><Relationship Id="rId9" Type="http://schemas.openxmlformats.org/officeDocument/2006/relationships/tags" Target="../tags/tag18.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tags" Target="../tags/tag31.xml" /><Relationship Id="rId14" Type="http://schemas.openxmlformats.org/officeDocument/2006/relationships/tags" Target="../tags/tag32.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1.png" /><Relationship Id="rId4" Type="http://schemas.openxmlformats.org/officeDocument/2006/relationships/tags" Target="../tags/tag25.xml" /><Relationship Id="rId5" Type="http://schemas.openxmlformats.org/officeDocument/2006/relationships/image" Target="../media/image12.png" /><Relationship Id="rId6" Type="http://schemas.openxmlformats.org/officeDocument/2006/relationships/tags" Target="../tags/tag26.xml" /><Relationship Id="rId7" Type="http://schemas.openxmlformats.org/officeDocument/2006/relationships/image" Target="../media/image2.png" /><Relationship Id="rId8" Type="http://schemas.openxmlformats.org/officeDocument/2006/relationships/tags" Target="../tags/tag27.xml" /><Relationship Id="rId9" Type="http://schemas.openxmlformats.org/officeDocument/2006/relationships/image" Target="../media/image13.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image" Target="../media/image14.png" /><Relationship Id="rId11" Type="http://schemas.openxmlformats.org/officeDocument/2006/relationships/tags" Target="../tags/tag38.xml" /><Relationship Id="rId12" Type="http://schemas.openxmlformats.org/officeDocument/2006/relationships/image" Target="../media/image15.png" /><Relationship Id="rId13" Type="http://schemas.openxmlformats.org/officeDocument/2006/relationships/tags" Target="../tags/tag39.xml" /><Relationship Id="rId14" Type="http://schemas.openxmlformats.org/officeDocument/2006/relationships/image" Target="../media/image16.png" /><Relationship Id="rId15" Type="http://schemas.openxmlformats.org/officeDocument/2006/relationships/tags" Target="../tags/tag40.xml" /><Relationship Id="rId16" Type="http://schemas.openxmlformats.org/officeDocument/2006/relationships/tags" Target="../tags/tag41.xml" /><Relationship Id="rId17" Type="http://schemas.openxmlformats.org/officeDocument/2006/relationships/tags" Target="../tags/tag42.xml" /><Relationship Id="rId18" Type="http://schemas.openxmlformats.org/officeDocument/2006/relationships/tags" Target="../tags/tag43.xml" /><Relationship Id="rId19" Type="http://schemas.openxmlformats.org/officeDocument/2006/relationships/tags" Target="../tags/tag44.xml" /><Relationship Id="rId2" Type="http://schemas.openxmlformats.org/officeDocument/2006/relationships/image" Target="../media/image2.png" /><Relationship Id="rId20" Type="http://schemas.openxmlformats.org/officeDocument/2006/relationships/tags" Target="../tags/tag45.xml" /><Relationship Id="rId21" Type="http://schemas.openxmlformats.org/officeDocument/2006/relationships/slideMaster" Target="../slideMasters/slideMaster2.xml" /><Relationship Id="rId3" Type="http://schemas.openxmlformats.org/officeDocument/2006/relationships/tags" Target="../tags/tag34.xml" /><Relationship Id="rId4" Type="http://schemas.openxmlformats.org/officeDocument/2006/relationships/image" Target="../media/image4.png" /><Relationship Id="rId5" Type="http://schemas.openxmlformats.org/officeDocument/2006/relationships/tags" Target="../tags/tag35.xml" /><Relationship Id="rId6" Type="http://schemas.openxmlformats.org/officeDocument/2006/relationships/image" Target="../media/image5.png" /><Relationship Id="rId7" Type="http://schemas.openxmlformats.org/officeDocument/2006/relationships/tags" Target="../tags/tag36.xml" /><Relationship Id="rId8" Type="http://schemas.openxmlformats.org/officeDocument/2006/relationships/image" Target="../media/image6.png"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tags" Target="../tags/tag53.xml" /><Relationship Id="rId13" Type="http://schemas.openxmlformats.org/officeDocument/2006/relationships/tags" Target="../tags/tag54.xml" /><Relationship Id="rId14" Type="http://schemas.openxmlformats.org/officeDocument/2006/relationships/tags" Target="../tags/tag55.xml" /><Relationship Id="rId15" Type="http://schemas.openxmlformats.org/officeDocument/2006/relationships/tags" Target="../tags/tag56.xml" /><Relationship Id="rId16" Type="http://schemas.openxmlformats.org/officeDocument/2006/relationships/slideMaster" Target="../slideMasters/slideMaster2.xml" /><Relationship Id="rId2" Type="http://schemas.openxmlformats.org/officeDocument/2006/relationships/tags" Target="../tags/tag46.xml" /><Relationship Id="rId3" Type="http://schemas.openxmlformats.org/officeDocument/2006/relationships/image" Target="../media/image4.png" /><Relationship Id="rId4" Type="http://schemas.openxmlformats.org/officeDocument/2006/relationships/tags" Target="../tags/tag47.xml" /><Relationship Id="rId5" Type="http://schemas.openxmlformats.org/officeDocument/2006/relationships/image" Target="../media/image9.png" /><Relationship Id="rId6" Type="http://schemas.openxmlformats.org/officeDocument/2006/relationships/tags" Target="../tags/tag48.xml" /><Relationship Id="rId7" Type="http://schemas.openxmlformats.org/officeDocument/2006/relationships/image" Target="../media/image10.png"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62.xml" /><Relationship Id="rId11" Type="http://schemas.openxmlformats.org/officeDocument/2006/relationships/tags" Target="../tags/tag63.xml" /><Relationship Id="rId12" Type="http://schemas.openxmlformats.org/officeDocument/2006/relationships/tags" Target="../tags/tag64.xml"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image" Target="../media/image4.png" /><Relationship Id="rId4" Type="http://schemas.openxmlformats.org/officeDocument/2006/relationships/tags" Target="../tags/tag58.xml" /><Relationship Id="rId5" Type="http://schemas.openxmlformats.org/officeDocument/2006/relationships/image" Target="../media/image9.png" /><Relationship Id="rId6" Type="http://schemas.openxmlformats.org/officeDocument/2006/relationships/tags" Target="../tags/tag59.xml" /><Relationship Id="rId7" Type="http://schemas.openxmlformats.org/officeDocument/2006/relationships/image" Target="../media/image10.png" /><Relationship Id="rId8" Type="http://schemas.openxmlformats.org/officeDocument/2006/relationships/tags" Target="../tags/tag60.xml" /><Relationship Id="rId9" Type="http://schemas.openxmlformats.org/officeDocument/2006/relationships/tags" Target="../tags/tag6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tags" Target="../tags/tag78.xml" /><Relationship Id="rId14"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image" Target="../media/image4.png" /><Relationship Id="rId4" Type="http://schemas.openxmlformats.org/officeDocument/2006/relationships/tags" Target="../tags/tag71.xml" /><Relationship Id="rId5" Type="http://schemas.openxmlformats.org/officeDocument/2006/relationships/image" Target="../media/image9.png" /><Relationship Id="rId6" Type="http://schemas.openxmlformats.org/officeDocument/2006/relationships/tags" Target="../tags/tag72.xml" /><Relationship Id="rId7" Type="http://schemas.openxmlformats.org/officeDocument/2006/relationships/image" Target="../media/image10.png" /><Relationship Id="rId8" Type="http://schemas.openxmlformats.org/officeDocument/2006/relationships/tags" Target="../tags/tag73.xml" /><Relationship Id="rId9" Type="http://schemas.openxmlformats.org/officeDocument/2006/relationships/tags" Target="../tags/tag74.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slideMaster" Target="../slideMasters/slideMaster2.xml" /><Relationship Id="rId2" Type="http://schemas.openxmlformats.org/officeDocument/2006/relationships/tags" Target="../tags/tag79.xml" /><Relationship Id="rId3" Type="http://schemas.openxmlformats.org/officeDocument/2006/relationships/image" Target="../media/image9.png" /><Relationship Id="rId4" Type="http://schemas.openxmlformats.org/officeDocument/2006/relationships/tags" Target="../tags/tag80.xml" /><Relationship Id="rId5" Type="http://schemas.openxmlformats.org/officeDocument/2006/relationships/image" Target="../media/image4.png" /><Relationship Id="rId6" Type="http://schemas.openxmlformats.org/officeDocument/2006/relationships/tags" Target="../tags/tag81.xml" /><Relationship Id="rId7" Type="http://schemas.openxmlformats.org/officeDocument/2006/relationships/image" Target="../media/image8.png" /><Relationship Id="rId8" Type="http://schemas.openxmlformats.org/officeDocument/2006/relationships/tags" Target="../tags/tag82.xml" /><Relationship Id="rId9" Type="http://schemas.openxmlformats.org/officeDocument/2006/relationships/tags" Target="../tags/tag83.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image" Target="../media/image4.png" /><Relationship Id="rId4" Type="http://schemas.openxmlformats.org/officeDocument/2006/relationships/tags" Target="../tags/tag87.xml" /><Relationship Id="rId5" Type="http://schemas.openxmlformats.org/officeDocument/2006/relationships/image" Target="../media/image9.png" /><Relationship Id="rId6" Type="http://schemas.openxmlformats.org/officeDocument/2006/relationships/tags" Target="../tags/tag88.xml" /><Relationship Id="rId7" Type="http://schemas.openxmlformats.org/officeDocument/2006/relationships/image" Target="../media/image10.png" /><Relationship Id="rId8" Type="http://schemas.openxmlformats.org/officeDocument/2006/relationships/tags" Target="../tags/tag89.xml" /><Relationship Id="rId9" Type="http://schemas.openxmlformats.org/officeDocument/2006/relationships/tags" Target="../tags/tag90.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tags" Target="../tags/tag103.xml" /><Relationship Id="rId15" Type="http://schemas.openxmlformats.org/officeDocument/2006/relationships/slideMaster" Target="../slideMasters/slideMaster2.xml" /><Relationship Id="rId2" Type="http://schemas.openxmlformats.org/officeDocument/2006/relationships/tags" Target="../tags/tag94.xml" /><Relationship Id="rId3" Type="http://schemas.openxmlformats.org/officeDocument/2006/relationships/image" Target="../media/image4.png" /><Relationship Id="rId4" Type="http://schemas.openxmlformats.org/officeDocument/2006/relationships/tags" Target="../tags/tag95.xml" /><Relationship Id="rId5" Type="http://schemas.openxmlformats.org/officeDocument/2006/relationships/image" Target="../media/image9.png" /><Relationship Id="rId6" Type="http://schemas.openxmlformats.org/officeDocument/2006/relationships/tags" Target="../tags/tag96.xml" /><Relationship Id="rId7" Type="http://schemas.openxmlformats.org/officeDocument/2006/relationships/image" Target="../media/image10.png" /><Relationship Id="rId8" Type="http://schemas.openxmlformats.org/officeDocument/2006/relationships/tags" Target="../tags/tag97.xml" /><Relationship Id="rId9" Type="http://schemas.openxmlformats.org/officeDocument/2006/relationships/tags" Target="../tags/tag9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08.xml" /><Relationship Id="rId11" Type="http://schemas.openxmlformats.org/officeDocument/2006/relationships/image" Target="../media/image7.png" /><Relationship Id="rId12" Type="http://schemas.openxmlformats.org/officeDocument/2006/relationships/tags" Target="../tags/tag109.xml" /><Relationship Id="rId13" Type="http://schemas.openxmlformats.org/officeDocument/2006/relationships/tags" Target="../tags/tag110.xml" /><Relationship Id="rId14" Type="http://schemas.openxmlformats.org/officeDocument/2006/relationships/image" Target="../media/image15.png"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tags" Target="../tags/tag104.xml" /><Relationship Id="rId20" Type="http://schemas.openxmlformats.org/officeDocument/2006/relationships/tags" Target="../tags/tag116.xml" /><Relationship Id="rId21" Type="http://schemas.openxmlformats.org/officeDocument/2006/relationships/slideMaster" Target="../slideMasters/slideMaster2.xml" /><Relationship Id="rId3" Type="http://schemas.openxmlformats.org/officeDocument/2006/relationships/image" Target="../media/image3.png" /><Relationship Id="rId4" Type="http://schemas.openxmlformats.org/officeDocument/2006/relationships/tags" Target="../tags/tag105.xml" /><Relationship Id="rId5" Type="http://schemas.openxmlformats.org/officeDocument/2006/relationships/image" Target="../media/image4.png" /><Relationship Id="rId6" Type="http://schemas.openxmlformats.org/officeDocument/2006/relationships/tags" Target="../tags/tag106.xml" /><Relationship Id="rId7" Type="http://schemas.openxmlformats.org/officeDocument/2006/relationships/image" Target="../media/image5.png" /><Relationship Id="rId8" Type="http://schemas.openxmlformats.org/officeDocument/2006/relationships/tags" Target="../tags/tag107.xml" /><Relationship Id="rId9" Type="http://schemas.openxmlformats.org/officeDocument/2006/relationships/image" Target="../media/image6.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AB249-71C9-4722-BF83-88F2AA69E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BAD23B-482D-496E-93BA-C9B184E0E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BC2900-DA33-45CA-90EB-2501DEF24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0B44A2-8231-42DB-9A96-6EFA55270E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9CCECF-D131-4580-89D1-EB65545132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039450-E8F7-46D3-8474-33472C075E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A08F04-EDF2-4CBB-A4BD-2050E3E797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507D38-2D34-4D91-83F0-7F802C0A4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C7588B-EB2F-4270-8F1C-271D7EF22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1CE8F-CB9A-4921-94DD-B11B19000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3EC89C-E2FC-48C0-93D9-71E863227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61" name="图片 13"/>
          <p:cNvPicPr>
            <a:picLocks noChangeAspect="1"/>
          </p:cNvPicPr>
          <p:nvPr>
            <p:custDataLst>
              <p:tags r:id="rId2"/>
            </p:custDataLst>
          </p:nvPr>
        </p:nvPicPr>
        <p:blipFill>
          <a:blip r:embed="rId1"/>
          <a:stretch>
            <a:fillRect/>
          </a:stretch>
        </p:blipFill>
        <p:spPr>
          <a:xfrm>
            <a:off x="-7635" y="3744714"/>
            <a:ext cx="6626926" cy="3121423"/>
          </a:xfrm>
          <a:prstGeom prst="rect">
            <a:avLst/>
          </a:prstGeom>
        </p:spPr>
      </p:pic>
      <p:pic>
        <p:nvPicPr>
          <p:cNvPr id="2097163" name="图片 16"/>
          <p:cNvPicPr>
            <a:picLocks noChangeAspect="1"/>
          </p:cNvPicPr>
          <p:nvPr>
            <p:custDataLst>
              <p:tags r:id="rId4"/>
            </p:custDataLst>
          </p:nvPr>
        </p:nvPicPr>
        <p:blipFill>
          <a:blip r:embed="rId3"/>
          <a:stretch>
            <a:fillRect/>
          </a:stretch>
        </p:blipFill>
        <p:spPr>
          <a:xfrm>
            <a:off x="5583373" y="3735256"/>
            <a:ext cx="6608637" cy="3121423"/>
          </a:xfrm>
          <a:prstGeom prst="rect">
            <a:avLst/>
          </a:prstGeom>
        </p:spPr>
      </p:pic>
      <p:pic>
        <p:nvPicPr>
          <p:cNvPr id="2097165" name="图片 12"/>
          <p:cNvPicPr>
            <a:picLocks noChangeAspect="1"/>
          </p:cNvPicPr>
          <p:nvPr>
            <p:custDataLst>
              <p:tags r:id="rId6"/>
            </p:custDataLst>
          </p:nvPr>
        </p:nvPicPr>
        <p:blipFill>
          <a:blip r:embed="rId5"/>
          <a:stretch>
            <a:fillRect/>
          </a:stretch>
        </p:blipFill>
        <p:spPr>
          <a:xfrm>
            <a:off x="6937941" y="428883"/>
            <a:ext cx="5255207" cy="5712447"/>
          </a:xfrm>
          <a:prstGeom prst="rect">
            <a:avLst/>
          </a:prstGeom>
        </p:spPr>
      </p:pic>
      <p:pic>
        <p:nvPicPr>
          <p:cNvPr id="2097167" name="图片 19"/>
          <p:cNvPicPr>
            <a:picLocks noChangeAspect="1"/>
          </p:cNvPicPr>
          <p:nvPr>
            <p:custDataLst>
              <p:tags r:id="rId8"/>
            </p:custDataLst>
          </p:nvPr>
        </p:nvPicPr>
        <p:blipFill>
          <a:blip r:embed="rId7"/>
          <a:stretch>
            <a:fillRect/>
          </a:stretch>
        </p:blipFill>
        <p:spPr>
          <a:xfrm>
            <a:off x="-18801" y="341173"/>
            <a:ext cx="12211346" cy="4273666"/>
          </a:xfrm>
          <a:prstGeom prst="rect">
            <a:avLst/>
          </a:prstGeom>
        </p:spPr>
      </p:pic>
      <p:pic>
        <p:nvPicPr>
          <p:cNvPr id="2097169" name="图片 11"/>
          <p:cNvPicPr>
            <a:picLocks noChangeAspect="1"/>
          </p:cNvPicPr>
          <p:nvPr>
            <p:custDataLst>
              <p:tags r:id="rId10"/>
            </p:custDataLst>
          </p:nvPr>
        </p:nvPicPr>
        <p:blipFill>
          <a:blip r:embed="rId9"/>
          <a:stretch>
            <a:fillRect/>
          </a:stretch>
        </p:blipFill>
        <p:spPr>
          <a:xfrm>
            <a:off x="3893185" y="1385570"/>
            <a:ext cx="8298180" cy="3797935"/>
          </a:xfrm>
          <a:prstGeom prst="rect">
            <a:avLst/>
          </a:prstGeom>
        </p:spPr>
      </p:pic>
      <p:pic>
        <p:nvPicPr>
          <p:cNvPr id="2097171" name="图片 10" descr="图片包含 游戏机  描述已自动生成"/>
          <p:cNvPicPr>
            <a:picLocks noChangeAspect="1"/>
          </p:cNvPicPr>
          <p:nvPr>
            <p:custDataLst>
              <p:tags r:id="rId12"/>
            </p:custDataLst>
          </p:nvPr>
        </p:nvPicPr>
        <p:blipFill>
          <a:blip r:embed="rId11">
            <a:alphaModFix amt="74000"/>
          </a:blip>
          <a:stretch>
            <a:fillRect/>
          </a:stretch>
        </p:blipFill>
        <p:spPr>
          <a:xfrm flipH="1">
            <a:off x="4946072" y="2605666"/>
            <a:ext cx="7245927" cy="3720128"/>
          </a:xfrm>
          <a:prstGeom prst="rect">
            <a:avLst/>
          </a:prstGeom>
        </p:spPr>
      </p:pic>
      <p:pic>
        <p:nvPicPr>
          <p:cNvPr id="2097173" name="图片 9"/>
          <p:cNvPicPr>
            <a:picLocks noChangeAspect="1"/>
          </p:cNvPicPr>
          <p:nvPr>
            <p:custDataLst>
              <p:tags r:id="rId14"/>
            </p:custDataLst>
          </p:nvPr>
        </p:nvPicPr>
        <p:blipFill>
          <a:blip r:embed="rId13"/>
          <a:stretch>
            <a:fillRect/>
          </a:stretch>
        </p:blipFill>
        <p:spPr>
          <a:xfrm flipH="1">
            <a:off x="9490710" y="-1270"/>
            <a:ext cx="2702560" cy="2921635"/>
          </a:xfrm>
          <a:prstGeom prst="rect">
            <a:avLst/>
          </a:prstGeom>
        </p:spPr>
      </p:pic>
      <p:sp>
        <p:nvSpPr>
          <p:cNvPr id="1048666" name="标题"/>
          <p:cNvSpPr txBox="1">
            <a:spLocks noGrp="1"/>
          </p:cNvSpPr>
          <p:nvPr>
            <p:ph type="title" idx="3" hasCustomPrompt="1"/>
            <p:custDataLst>
              <p:tags r:id="rId15"/>
            </p:custDataLst>
          </p:nvPr>
        </p:nvSpPr>
        <p:spPr>
          <a:xfrm>
            <a:off x="967995" y="1855470"/>
            <a:ext cx="5968766" cy="11436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ts val="7000"/>
              </a:lnSpc>
              <a:buClrTx/>
              <a:buSzTx/>
              <a:buFontTx/>
              <a:buNone/>
              <a:defRPr kumimoji="0" lang="zh-CN" altLang="en-US" sz="54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indent="0" algn="l" fontAlgn="auto">
              <a:lnSpc>
                <a:spcPts val="7000"/>
              </a:lnSpc>
              <a:buClrTx/>
              <a:buSzTx/>
              <a:buFontTx/>
            </a:pPr>
            <a:r>
              <a:rPr>
                <a:sym typeface="+mn-ea"/>
              </a:rPr>
              <a:t>单击此处编辑标题</a:t>
            </a:r>
            <a:endParaRPr>
              <a:sym typeface="+mn-ea"/>
            </a:endParaRPr>
          </a:p>
        </p:txBody>
      </p:sp>
      <p:sp>
        <p:nvSpPr>
          <p:cNvPr id="1048668" name="署名"/>
          <p:cNvSpPr txBox="1">
            <a:spLocks noGrp="1"/>
          </p:cNvSpPr>
          <p:nvPr>
            <p:ph type="body" idx="2" hasCustomPrompt="1"/>
            <p:custDataLst>
              <p:tags r:id="rId16"/>
            </p:custDataLst>
          </p:nvPr>
        </p:nvSpPr>
        <p:spPr>
          <a:xfrm>
            <a:off x="967995" y="3978910"/>
            <a:ext cx="1465580" cy="398780"/>
          </a:xfrm>
          <a:prstGeom prst="roundRect">
            <a:avLst>
              <a:gd name="adj" fmla="val 16667"/>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200" b="0" i="0" u="none" strike="noStrike" kern="1200" cap="none" spc="0" normalizeH="0" baseline="0" noProof="1">
                <a:solidFill>
                  <a:schemeClr val="lt1">
                    <a:lumMod val="100000"/>
                  </a:schemeClr>
                </a:solidFill>
                <a:latin typeface="+mj-ea"/>
                <a:ea typeface="+mj-ea"/>
                <a:cs typeface="MiSans Normal" panose="00000500000000000000" pitchFamily="2" charset="-122"/>
                <a:sym typeface="+mn-ea"/>
              </a:defRPr>
            </a:lvl1pPr>
          </a:lstStyle>
          <a:p>
            <a:pPr lvl="0" algn="ctr"/>
            <a:r>
              <a:rPr>
                <a:sym typeface="+mn-ea"/>
              </a:rPr>
              <a:t>单击此处编辑文本</a:t>
            </a:r>
            <a:endParaRPr>
              <a:sym typeface="+mn-ea"/>
            </a:endParaRPr>
          </a:p>
        </p:txBody>
      </p:sp>
      <p:sp>
        <p:nvSpPr>
          <p:cNvPr id="1048670" name="副标题"/>
          <p:cNvSpPr txBox="1">
            <a:spLocks noGrp="1"/>
          </p:cNvSpPr>
          <p:nvPr>
            <p:ph type="body" idx="1" hasCustomPrompt="1"/>
            <p:custDataLst>
              <p:tags r:id="rId17"/>
            </p:custDataLst>
          </p:nvPr>
        </p:nvSpPr>
        <p:spPr>
          <a:xfrm>
            <a:off x="967995" y="3077845"/>
            <a:ext cx="5968766" cy="65722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65000"/>
                    <a:lumOff val="35000"/>
                  </a:schemeClr>
                </a:solidFill>
                <a:latin typeface="+mj-ea"/>
                <a:ea typeface="+mj-ea"/>
                <a:cs typeface="MiSans Normal" panose="00000500000000000000" pitchFamily="2" charset="-122"/>
                <a:sym typeface="+mn-ea"/>
              </a:defRPr>
            </a:lvl1pPr>
          </a:lstStyle>
          <a:p>
            <a:pPr lvl="0" algn="l">
              <a:lnSpc>
                <a:spcPct val="100000"/>
              </a:lnSpc>
              <a:buClrTx/>
              <a:buSzTx/>
              <a:buFontTx/>
            </a:pPr>
            <a:r>
              <a:rPr>
                <a:sym typeface="+mn-ea"/>
              </a:rPr>
              <a:t>单击此处编辑母版副标题样式</a:t>
            </a:r>
            <a:endParaRPr>
              <a:sym typeface="+mn-ea"/>
            </a:endParaRPr>
          </a:p>
        </p:txBody>
      </p:sp>
      <p:sp>
        <p:nvSpPr>
          <p:cNvPr id="1048672"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75"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177"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179"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181"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678" name="正文"/>
          <p:cNvSpPr>
            <a:spLocks noGrp="1"/>
          </p:cNvSpPr>
          <p:nvPr>
            <p:ph idx="3"/>
            <p:custDataLst>
              <p:tags r:id="rId9"/>
            </p:custDataLst>
          </p:nvPr>
        </p:nvSpPr>
        <p:spPr>
          <a:xfrm>
            <a:off x="608400" y="1490400"/>
            <a:ext cx="10969200" cy="475920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cxnSp>
        <p:nvCxnSpPr>
          <p:cNvPr id="3145731" name="直接连接符 7"/>
          <p:cNvCxnSpPr/>
          <p:nvPr>
            <p:custDataLst>
              <p:tags r:id="rId10"/>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0" name="标题"/>
          <p:cNvSpPr txBox="1">
            <a:spLocks noGrp="1"/>
          </p:cNvSpPr>
          <p:nvPr>
            <p:ph type="title" idx="1"/>
            <p:custDataLst>
              <p:tags r:id="rId11"/>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err="1">
                <a:sym typeface="+mn-ea"/>
              </a:rPr>
              <a:t>单击此处编辑母版标题样式</a:t>
            </a:r>
            <a:endParaRPr>
              <a:sym typeface="+mn-ea"/>
            </a:endParaRPr>
          </a:p>
        </p:txBody>
      </p:sp>
      <p:sp>
        <p:nvSpPr>
          <p:cNvPr id="10486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83" name="图片 10"/>
          <p:cNvPicPr>
            <a:picLocks noChangeAspect="1"/>
          </p:cNvPicPr>
          <p:nvPr>
            <p:custDataLst>
              <p:tags r:id="rId2"/>
            </p:custDataLst>
          </p:nvPr>
        </p:nvPicPr>
        <p:blipFill>
          <a:blip r:embed="rId1"/>
          <a:stretch>
            <a:fillRect/>
          </a:stretch>
        </p:blipFill>
        <p:spPr>
          <a:xfrm>
            <a:off x="-7635" y="3744714"/>
            <a:ext cx="6626926" cy="3121423"/>
          </a:xfrm>
          <a:prstGeom prst="rect">
            <a:avLst/>
          </a:prstGeom>
        </p:spPr>
      </p:pic>
      <p:pic>
        <p:nvPicPr>
          <p:cNvPr id="2097185" name="图片 9"/>
          <p:cNvPicPr>
            <a:picLocks noChangeAspect="1"/>
          </p:cNvPicPr>
          <p:nvPr>
            <p:custDataLst>
              <p:tags r:id="rId4"/>
            </p:custDataLst>
          </p:nvPr>
        </p:nvPicPr>
        <p:blipFill>
          <a:blip r:embed="rId3"/>
          <a:stretch>
            <a:fillRect/>
          </a:stretch>
        </p:blipFill>
        <p:spPr>
          <a:xfrm>
            <a:off x="-545" y="452008"/>
            <a:ext cx="12211346" cy="4273666"/>
          </a:xfrm>
          <a:prstGeom prst="rect">
            <a:avLst/>
          </a:prstGeom>
        </p:spPr>
      </p:pic>
      <p:pic>
        <p:nvPicPr>
          <p:cNvPr id="2097187" name="图片 8"/>
          <p:cNvPicPr>
            <a:picLocks noChangeAspect="1"/>
          </p:cNvPicPr>
          <p:nvPr>
            <p:custDataLst>
              <p:tags r:id="rId6"/>
            </p:custDataLst>
          </p:nvPr>
        </p:nvPicPr>
        <p:blipFill>
          <a:blip r:embed="rId5"/>
          <a:stretch>
            <a:fillRect/>
          </a:stretch>
        </p:blipFill>
        <p:spPr>
          <a:xfrm>
            <a:off x="8809958" y="761573"/>
            <a:ext cx="3383573" cy="3450635"/>
          </a:xfrm>
          <a:prstGeom prst="rect">
            <a:avLst/>
          </a:prstGeom>
        </p:spPr>
      </p:pic>
      <p:pic>
        <p:nvPicPr>
          <p:cNvPr id="2097189" name="图片 7"/>
          <p:cNvPicPr>
            <a:picLocks noChangeAspect="1"/>
          </p:cNvPicPr>
          <p:nvPr>
            <p:custDataLst>
              <p:tags r:id="rId8"/>
            </p:custDataLst>
          </p:nvPr>
        </p:nvPicPr>
        <p:blipFill>
          <a:blip r:embed="rId7"/>
          <a:stretch>
            <a:fillRect/>
          </a:stretch>
        </p:blipFill>
        <p:spPr>
          <a:xfrm>
            <a:off x="5583373" y="3735256"/>
            <a:ext cx="6608637" cy="3121423"/>
          </a:xfrm>
          <a:prstGeom prst="rect">
            <a:avLst/>
          </a:prstGeom>
        </p:spPr>
      </p:pic>
      <p:pic>
        <p:nvPicPr>
          <p:cNvPr id="2097191" name="图片 6"/>
          <p:cNvPicPr>
            <a:picLocks noChangeAspect="1"/>
          </p:cNvPicPr>
          <p:nvPr>
            <p:custDataLst>
              <p:tags r:id="rId10"/>
            </p:custDataLst>
          </p:nvPr>
        </p:nvPicPr>
        <p:blipFill>
          <a:blip r:embed="rId9"/>
          <a:stretch>
            <a:fillRect/>
          </a:stretch>
        </p:blipFill>
        <p:spPr>
          <a:xfrm flipH="1">
            <a:off x="10302240" y="-1270"/>
            <a:ext cx="1891030" cy="2044700"/>
          </a:xfrm>
          <a:prstGeom prst="rect">
            <a:avLst/>
          </a:prstGeom>
        </p:spPr>
      </p:pic>
      <p:sp>
        <p:nvSpPr>
          <p:cNvPr id="1048688" name="标题"/>
          <p:cNvSpPr txBox="1">
            <a:spLocks noGrp="1"/>
          </p:cNvSpPr>
          <p:nvPr>
            <p:ph type="title" idx="1" hasCustomPrompt="1"/>
            <p:custDataLst>
              <p:tags r:id="rId11"/>
            </p:custDataLst>
          </p:nvPr>
        </p:nvSpPr>
        <p:spPr>
          <a:xfrm>
            <a:off x="3152458" y="699135"/>
            <a:ext cx="5887085" cy="1085850"/>
          </a:xfrm>
          <a:prstGeom prst="rect">
            <a:avLst/>
          </a:prstGeom>
          <a:noFill/>
        </p:spPr>
        <p:txBody>
          <a:bodyPr vert="horz" wrap="square" lIns="0" tIns="0" rIns="0" bIns="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algn="ctr">
              <a:buClrTx/>
              <a:buSzTx/>
              <a:buFontTx/>
            </a:pPr>
            <a:r>
              <a:rPr>
                <a:sym typeface="+mn-ea"/>
              </a:rPr>
              <a:t>编辑标题</a:t>
            </a:r>
            <a:endParaRPr>
              <a:sym typeface="+mn-ea"/>
            </a:endParaRPr>
          </a:p>
        </p:txBody>
      </p:sp>
      <p:sp>
        <p:nvSpPr>
          <p:cNvPr id="1048690"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694"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696" name="任意多边形: 形状 26"/>
          <p:cNvSpPr/>
          <p:nvPr>
            <p:custDataLst>
              <p:tags r:id="rId1"/>
            </p:custDataLst>
          </p:nvPr>
        </p:nvSpPr>
        <p:spPr>
          <a:xfrm>
            <a:off x="0" y="-1270"/>
            <a:ext cx="12192000" cy="6858000"/>
          </a:xfrm>
          <a:custGeom>
            <a:gdLst>
              <a:gd name="connsiteX0" fmla="*/ 0 w 3754581"/>
              <a:gd name="connsiteY0" fmla="*/ 0 h 6858000"/>
              <a:gd name="connsiteX1" fmla="*/ 3754581 w 3754581"/>
              <a:gd name="connsiteY1" fmla="*/ 0 h 6858000"/>
              <a:gd name="connsiteX2" fmla="*/ 3754581 w 3754581"/>
              <a:gd name="connsiteY2" fmla="*/ 6858000 h 6858000"/>
              <a:gd name="connsiteX3" fmla="*/ 0 w 3754581"/>
              <a:gd name="connsiteY3" fmla="*/ 6858000 h 6858000"/>
            </a:gdLst>
            <a:cxnLst>
              <a:cxn ang="0">
                <a:pos x="connsiteX0" y="connsiteY0"/>
              </a:cxn>
              <a:cxn ang="0">
                <a:pos x="connsiteX1" y="connsiteY1"/>
              </a:cxn>
              <a:cxn ang="0">
                <a:pos x="connsiteX2" y="connsiteY2"/>
              </a:cxn>
              <a:cxn ang="0">
                <a:pos x="connsiteX3" y="connsiteY3"/>
              </a:cxn>
            </a:cxnLst>
            <a:rect l="l" t="t" r="r" b="b"/>
            <a:pathLst>
              <a:path w="3754581" h="6858000">
                <a:moveTo>
                  <a:pt x="0" y="0"/>
                </a:moveTo>
                <a:lnTo>
                  <a:pt x="3754581" y="0"/>
                </a:lnTo>
                <a:lnTo>
                  <a:pt x="3754581" y="6858000"/>
                </a:lnTo>
                <a:lnTo>
                  <a:pt x="0" y="6858000"/>
                </a:lnTo>
                <a:close/>
              </a:path>
            </a:pathLst>
          </a:custGeom>
          <a:solidFill>
            <a:schemeClr val="bg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pitchFamily="2" charset="-122"/>
            </a:endParaRPr>
          </a:p>
        </p:txBody>
      </p:sp>
      <p:pic>
        <p:nvPicPr>
          <p:cNvPr id="2097193" name="图片 40"/>
          <p:cNvPicPr>
            <a:picLocks noChangeAspect="1"/>
          </p:cNvPicPr>
          <p:nvPr>
            <p:custDataLst>
              <p:tags r:id="rId3"/>
            </p:custDataLst>
          </p:nvPr>
        </p:nvPicPr>
        <p:blipFill>
          <a:blip r:embed="rId2"/>
          <a:stretch>
            <a:fillRect/>
          </a:stretch>
        </p:blipFill>
        <p:spPr>
          <a:xfrm>
            <a:off x="5583373" y="3735256"/>
            <a:ext cx="6608637" cy="3121423"/>
          </a:xfrm>
          <a:prstGeom prst="rect">
            <a:avLst/>
          </a:prstGeom>
        </p:spPr>
      </p:pic>
      <p:pic>
        <p:nvPicPr>
          <p:cNvPr id="2097195" name="图片 41"/>
          <p:cNvPicPr>
            <a:picLocks noChangeAspect="1"/>
          </p:cNvPicPr>
          <p:nvPr>
            <p:custDataLst>
              <p:tags r:id="rId5"/>
            </p:custDataLst>
          </p:nvPr>
        </p:nvPicPr>
        <p:blipFill>
          <a:blip r:embed="rId4"/>
          <a:stretch>
            <a:fillRect/>
          </a:stretch>
        </p:blipFill>
        <p:spPr>
          <a:xfrm>
            <a:off x="-9673" y="405130"/>
            <a:ext cx="12211346" cy="4273666"/>
          </a:xfrm>
          <a:prstGeom prst="rect">
            <a:avLst/>
          </a:prstGeom>
        </p:spPr>
      </p:pic>
      <p:pic>
        <p:nvPicPr>
          <p:cNvPr id="2097197" name="图片 42"/>
          <p:cNvPicPr>
            <a:picLocks noChangeAspect="1"/>
          </p:cNvPicPr>
          <p:nvPr>
            <p:custDataLst>
              <p:tags r:id="rId7"/>
            </p:custDataLst>
          </p:nvPr>
        </p:nvPicPr>
        <p:blipFill>
          <a:blip r:embed="rId6"/>
          <a:stretch>
            <a:fillRect/>
          </a:stretch>
        </p:blipFill>
        <p:spPr>
          <a:xfrm>
            <a:off x="3893307" y="1385469"/>
            <a:ext cx="8644877" cy="3798137"/>
          </a:xfrm>
          <a:prstGeom prst="rect">
            <a:avLst/>
          </a:prstGeom>
        </p:spPr>
      </p:pic>
      <p:pic>
        <p:nvPicPr>
          <p:cNvPr id="2097199" name="图片 43" descr="图片包含 游戏机  描述已自动生成"/>
          <p:cNvPicPr>
            <a:picLocks noChangeAspect="1"/>
          </p:cNvPicPr>
          <p:nvPr>
            <p:custDataLst>
              <p:tags r:id="rId9"/>
            </p:custDataLst>
          </p:nvPr>
        </p:nvPicPr>
        <p:blipFill>
          <a:blip r:embed="rId8">
            <a:alphaModFix amt="74000"/>
          </a:blip>
          <a:stretch>
            <a:fillRect/>
          </a:stretch>
        </p:blipFill>
        <p:spPr>
          <a:xfrm flipH="1">
            <a:off x="4946072" y="2605666"/>
            <a:ext cx="7245927" cy="3720128"/>
          </a:xfrm>
          <a:prstGeom prst="rect">
            <a:avLst/>
          </a:prstGeom>
        </p:spPr>
      </p:pic>
      <p:pic>
        <p:nvPicPr>
          <p:cNvPr id="2097201" name="图片 44"/>
          <p:cNvPicPr>
            <a:picLocks noChangeAspect="1"/>
          </p:cNvPicPr>
          <p:nvPr>
            <p:custDataLst>
              <p:tags r:id="rId11"/>
            </p:custDataLst>
          </p:nvPr>
        </p:nvPicPr>
        <p:blipFill>
          <a:blip r:embed="rId10"/>
          <a:stretch>
            <a:fillRect/>
          </a:stretch>
        </p:blipFill>
        <p:spPr>
          <a:xfrm>
            <a:off x="8925560" y="405130"/>
            <a:ext cx="3262630" cy="3893185"/>
          </a:xfrm>
          <a:custGeom>
            <a:gdLst>
              <a:gd name="connsiteX0" fmla="*/ 0 w 4188354"/>
              <a:gd name="connsiteY0" fmla="*/ 0 h 4996407"/>
              <a:gd name="connsiteX1" fmla="*/ 4188354 w 4188354"/>
              <a:gd name="connsiteY1" fmla="*/ 0 h 4996407"/>
              <a:gd name="connsiteX2" fmla="*/ 4188354 w 4188354"/>
              <a:gd name="connsiteY2" fmla="*/ 4996407 h 4996407"/>
              <a:gd name="connsiteX3" fmla="*/ 0 w 4188354"/>
              <a:gd name="connsiteY3" fmla="*/ 4996407 h 4996407"/>
            </a:gdLst>
            <a:cxnLst>
              <a:cxn ang="0">
                <a:pos x="connsiteX0" y="connsiteY0"/>
              </a:cxn>
              <a:cxn ang="0">
                <a:pos x="connsiteX1" y="connsiteY1"/>
              </a:cxn>
              <a:cxn ang="0">
                <a:pos x="connsiteX2" y="connsiteY2"/>
              </a:cxn>
              <a:cxn ang="0">
                <a:pos x="connsiteX3" y="connsiteY3"/>
              </a:cxn>
            </a:cxnLst>
            <a:rect l="l" t="t" r="r" b="b"/>
            <a:pathLst>
              <a:path w="4188353" h="4996407">
                <a:moveTo>
                  <a:pt x="0" y="0"/>
                </a:moveTo>
                <a:lnTo>
                  <a:pt x="4188354" y="0"/>
                </a:lnTo>
                <a:lnTo>
                  <a:pt x="4188354" y="4996407"/>
                </a:lnTo>
                <a:lnTo>
                  <a:pt x="0" y="4996407"/>
                </a:lnTo>
                <a:close/>
              </a:path>
            </a:pathLst>
          </a:custGeom>
        </p:spPr>
      </p:pic>
      <p:pic>
        <p:nvPicPr>
          <p:cNvPr id="2097203" name="图片 45"/>
          <p:cNvPicPr>
            <a:picLocks noChangeAspect="1"/>
          </p:cNvPicPr>
          <p:nvPr>
            <p:custDataLst>
              <p:tags r:id="rId13"/>
            </p:custDataLst>
          </p:nvPr>
        </p:nvPicPr>
        <p:blipFill>
          <a:blip r:embed="rId12"/>
          <a:stretch>
            <a:fillRect/>
          </a:stretch>
        </p:blipFill>
        <p:spPr>
          <a:xfrm>
            <a:off x="6096000" y="3978703"/>
            <a:ext cx="6096010" cy="2879297"/>
          </a:xfrm>
          <a:prstGeom prst="rect">
            <a:avLst/>
          </a:prstGeom>
        </p:spPr>
      </p:pic>
      <p:pic>
        <p:nvPicPr>
          <p:cNvPr id="2097205" name="图片 58"/>
          <p:cNvPicPr>
            <a:picLocks noChangeAspect="1"/>
          </p:cNvPicPr>
          <p:nvPr>
            <p:custDataLst>
              <p:tags r:id="rId15"/>
            </p:custDataLst>
          </p:nvPr>
        </p:nvPicPr>
        <p:blipFill>
          <a:blip r:embed="rId14"/>
          <a:stretch>
            <a:fillRect/>
          </a:stretch>
        </p:blipFill>
        <p:spPr>
          <a:xfrm flipH="1">
            <a:off x="10083165" y="0"/>
            <a:ext cx="2106295" cy="2277745"/>
          </a:xfrm>
          <a:prstGeom prst="rect">
            <a:avLst/>
          </a:prstGeom>
        </p:spPr>
      </p:pic>
      <p:sp>
        <p:nvSpPr>
          <p:cNvPr id="1048698" name="节编号"/>
          <p:cNvSpPr txBox="1">
            <a:spLocks noGrp="1"/>
          </p:cNvSpPr>
          <p:nvPr>
            <p:ph type="body" idx="2" hasCustomPrompt="1"/>
            <p:custDataLst>
              <p:tags r:id="rId16"/>
            </p:custDataLst>
          </p:nvPr>
        </p:nvSpPr>
        <p:spPr>
          <a:xfrm>
            <a:off x="841375" y="1195070"/>
            <a:ext cx="6826250" cy="1562100"/>
          </a:xfrm>
          <a:prstGeom prst="rect">
            <a:avLst/>
          </a:prstGeom>
          <a:noFill/>
        </p:spPr>
        <p:txBody>
          <a:bodyPr wrap="square" lIns="144145" tIns="0" rIns="0" bIns="0" rtlCol="0" anchor="b" anchorCtr="0">
            <a:normAutofit/>
          </a:bodyPr>
          <a:lstStyle>
            <a:lvl1pPr marL="0" marR="0" algn="l" defTabSz="914400" rtl="0" eaLnBrk="1" fontAlgn="auto" latinLnBrk="0" hangingPunct="1">
              <a:lnSpc>
                <a:spcPts val="8000"/>
              </a:lnSpc>
              <a:buClrTx/>
              <a:buSzTx/>
              <a:buFontTx/>
              <a:buNone/>
              <a:defRPr kumimoji="0" lang="zh-CN" altLang="en-US" sz="36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indent="0" algn="l" fontAlgn="auto">
              <a:lnSpc>
                <a:spcPts val="8000"/>
              </a:lnSpc>
            </a:pPr>
            <a:r>
              <a:rPr>
                <a:sym typeface="+mn-ea"/>
              </a:rPr>
              <a:t>编辑节编号</a:t>
            </a:r>
            <a:endParaRPr>
              <a:sym typeface="+mn-ea"/>
            </a:endParaRPr>
          </a:p>
        </p:txBody>
      </p:sp>
      <p:sp>
        <p:nvSpPr>
          <p:cNvPr id="1048700" name="标题"/>
          <p:cNvSpPr txBox="1">
            <a:spLocks noGrp="1"/>
          </p:cNvSpPr>
          <p:nvPr>
            <p:ph type="title" idx="1" hasCustomPrompt="1"/>
            <p:custDataLst>
              <p:tags r:id="rId17"/>
            </p:custDataLst>
          </p:nvPr>
        </p:nvSpPr>
        <p:spPr>
          <a:xfrm>
            <a:off x="841375" y="2768600"/>
            <a:ext cx="6826250" cy="2058035"/>
          </a:xfrm>
          <a:prstGeom prst="rect">
            <a:avLst/>
          </a:prstGeom>
          <a:noFill/>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54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algn="l">
              <a:buClrTx/>
              <a:buSzTx/>
              <a:buFontTx/>
            </a:pPr>
            <a:r>
              <a:rPr>
                <a:sym typeface="+mn-ea"/>
              </a:rPr>
              <a:t>单击此处编辑标题</a:t>
            </a:r>
            <a:endParaRPr>
              <a:sym typeface="+mn-ea"/>
            </a:endParaRPr>
          </a:p>
        </p:txBody>
      </p:sp>
      <p:sp>
        <p:nvSpPr>
          <p:cNvPr id="1048702"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4"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06"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207" name="图片 20"/>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09" name="图片 21"/>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11" name="图片 22"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13" name="图片 23"/>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708" name="正文"/>
          <p:cNvSpPr>
            <a:spLocks noGrp="1"/>
          </p:cNvSpPr>
          <p:nvPr>
            <p:ph idx="4"/>
            <p:custDataLst>
              <p:tags r:id="rId9"/>
            </p:custDataLst>
          </p:nvPr>
        </p:nvSpPr>
        <p:spPr>
          <a:xfrm>
            <a:off x="6400805" y="1490357"/>
            <a:ext cx="5176800" cy="4759236"/>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10" name="正文"/>
          <p:cNvSpPr>
            <a:spLocks noGrp="1"/>
          </p:cNvSpPr>
          <p:nvPr>
            <p:ph idx="3"/>
            <p:custDataLst>
              <p:tags r:id="rId10"/>
            </p:custDataLst>
          </p:nvPr>
        </p:nvSpPr>
        <p:spPr>
          <a:xfrm>
            <a:off x="608400" y="1490357"/>
            <a:ext cx="5176800" cy="4759236"/>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cxnSp>
        <p:nvCxnSpPr>
          <p:cNvPr id="3145733" name="直接连接符 8"/>
          <p:cNvCxnSpPr/>
          <p:nvPr>
            <p:custDataLst>
              <p:tags r:id="rId11"/>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2" name="标题"/>
          <p:cNvSpPr txBox="1">
            <a:spLocks noGrp="1"/>
          </p:cNvSpPr>
          <p:nvPr>
            <p:ph type="title" idx="1"/>
            <p:custDataLst>
              <p:tags r:id="rId12"/>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a:sym typeface="+mn-ea"/>
              </a:rPr>
              <a:t>单击此处编辑母版标题样式</a:t>
            </a:r>
            <a:endParaRPr>
              <a:sym typeface="+mn-ea"/>
            </a:endParaRPr>
          </a:p>
        </p:txBody>
      </p:sp>
      <p:sp>
        <p:nvSpPr>
          <p:cNvPr id="1048714" name="日期占位符 4"/>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6" name="页脚占位符 5"/>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718" name="灯片编号占位符 6"/>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215"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17"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19"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21"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720" name="正文"/>
          <p:cNvSpPr>
            <a:spLocks noGrp="1"/>
          </p:cNvSpPr>
          <p:nvPr>
            <p:ph idx="6"/>
            <p:custDataLst>
              <p:tags r:id="rId9"/>
            </p:custDataLst>
          </p:nvPr>
        </p:nvSpPr>
        <p:spPr>
          <a:xfrm>
            <a:off x="6235200" y="1854000"/>
            <a:ext cx="5342400" cy="439560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2" name="标题"/>
          <p:cNvSpPr txBox="1">
            <a:spLocks noGrp="1"/>
          </p:cNvSpPr>
          <p:nvPr>
            <p:ph type="title" idx="5"/>
            <p:custDataLst>
              <p:tags r:id="rId10"/>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24" name="正文"/>
          <p:cNvSpPr>
            <a:spLocks noGrp="1"/>
          </p:cNvSpPr>
          <p:nvPr>
            <p:ph idx="4"/>
            <p:custDataLst>
              <p:tags r:id="rId11"/>
            </p:custDataLst>
          </p:nvPr>
        </p:nvSpPr>
        <p:spPr>
          <a:xfrm>
            <a:off x="608400" y="1854000"/>
            <a:ext cx="5342400" cy="439560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3"/>
            <p:custDataLst>
              <p:tags r:id="rId12"/>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cxnSp>
        <p:nvCxnSpPr>
          <p:cNvPr id="3145735" name="直接连接符 10"/>
          <p:cNvCxnSpPr/>
          <p:nvPr>
            <p:custDataLst>
              <p:tags r:id="rId13"/>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8" name="标题"/>
          <p:cNvSpPr txBox="1">
            <a:spLocks noGrp="1"/>
          </p:cNvSpPr>
          <p:nvPr>
            <p:ph type="title" idx="1"/>
            <p:custDataLst>
              <p:tags r:id="rId14"/>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err="1">
                <a:sym typeface="+mn-ea"/>
              </a:rPr>
              <a:t>单击此处编辑母版标题样式</a:t>
            </a:r>
            <a:endParaRPr>
              <a:sym typeface="+mn-ea"/>
            </a:endParaRPr>
          </a:p>
        </p:txBody>
      </p:sp>
      <p:sp>
        <p:nvSpPr>
          <p:cNvPr id="1048730" name="日期占位符 6"/>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2" name="页脚占位符 7"/>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34" name="灯片编号占位符 8"/>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223"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25"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27"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29"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cxnSp>
        <p:nvCxnSpPr>
          <p:cNvPr id="3145737" name="直接连接符 6"/>
          <p:cNvCxnSpPr/>
          <p:nvPr>
            <p:custDataLst>
              <p:tags r:id="rId9"/>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6" name="标题"/>
          <p:cNvSpPr txBox="1">
            <a:spLocks noGrp="1"/>
          </p:cNvSpPr>
          <p:nvPr>
            <p:ph type="title" idx="1"/>
            <p:custDataLst>
              <p:tags r:id="rId10"/>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a:sym typeface="+mn-ea"/>
              </a:rPr>
              <a:t>单击此处编辑母版标题样式</a:t>
            </a:r>
            <a:endParaRPr>
              <a:sym typeface="+mn-ea"/>
            </a:endParaRPr>
          </a:p>
        </p:txBody>
      </p:sp>
      <p:sp>
        <p:nvSpPr>
          <p:cNvPr id="1048738" name="日期占位符 2"/>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231" name="图片 18"/>
          <p:cNvPicPr>
            <a:picLocks noChangeAspect="1"/>
          </p:cNvPicPr>
          <p:nvPr>
            <p:custDataLst>
              <p:tags r:id="rId2"/>
            </p:custDataLst>
          </p:nvPr>
        </p:nvPicPr>
        <p:blipFill>
          <a:blip r:embed="rId1"/>
          <a:stretch>
            <a:fillRect/>
          </a:stretch>
        </p:blipFill>
        <p:spPr>
          <a:xfrm>
            <a:off x="5583555" y="4209415"/>
            <a:ext cx="6608445" cy="2648585"/>
          </a:xfrm>
          <a:prstGeom prst="rect">
            <a:avLst/>
          </a:prstGeom>
        </p:spPr>
      </p:pic>
      <p:pic>
        <p:nvPicPr>
          <p:cNvPr id="2097233" name="图片 17" descr="图片包含 游戏机  描述已自动生成"/>
          <p:cNvPicPr>
            <a:picLocks noChangeAspect="1"/>
          </p:cNvPicPr>
          <p:nvPr>
            <p:custDataLst>
              <p:tags r:id="rId4"/>
            </p:custDataLst>
          </p:nvPr>
        </p:nvPicPr>
        <p:blipFill>
          <a:blip r:embed="rId3">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35" name="图片 16"/>
          <p:cNvPicPr>
            <a:picLocks noChangeAspect="1"/>
          </p:cNvPicPr>
          <p:nvPr>
            <p:custDataLst>
              <p:tags r:id="rId6"/>
            </p:custDataLst>
          </p:nvPr>
        </p:nvPicPr>
        <p:blipFill>
          <a:blip r:embed="rId5">
            <a:alphaModFix amt="50000"/>
          </a:blip>
          <a:stretch>
            <a:fillRect/>
          </a:stretch>
        </p:blipFill>
        <p:spPr>
          <a:xfrm flipH="1">
            <a:off x="-19050" y="2584450"/>
            <a:ext cx="12211050" cy="4273550"/>
          </a:xfrm>
          <a:prstGeom prst="rect">
            <a:avLst/>
          </a:prstGeom>
        </p:spPr>
      </p:pic>
      <p:pic>
        <p:nvPicPr>
          <p:cNvPr id="2097237" name="图片 15"/>
          <p:cNvPicPr>
            <a:picLocks noChangeAspect="1"/>
          </p:cNvPicPr>
          <p:nvPr>
            <p:custDataLst>
              <p:tags r:id="rId8"/>
            </p:custDataLst>
          </p:nvPr>
        </p:nvPicPr>
        <p:blipFill>
          <a:blip r:embed="rId7"/>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sp>
        <p:nvSpPr>
          <p:cNvPr id="1048744" name="日期占位符 1"/>
          <p:cNvSpPr>
            <a:spLocks noGrp="1"/>
          </p:cNvSpPr>
          <p:nvPr>
            <p:ph type="dt" sz="half" idx="10"/>
            <p:custDataLst>
              <p:tags r:id="rId9"/>
            </p:custDataLst>
          </p:nvPr>
        </p:nvSpPr>
        <p:spPr/>
        <p:txBody>
          <a:bodyPr/>
          <a:lstStyle/>
          <a:p>
            <a:fld id="{297C79FE-DCC0-4620-A566-16CA7A0CE41F}" type="datetimeFigureOut">
              <a:rPr lang="zh-CN" altLang="en-US" smtClean="0"/>
              <a:t/>
            </a:fld>
            <a:endParaRPr lang="zh-CN" altLang="en-US"/>
          </a:p>
        </p:txBody>
      </p:sp>
      <p:sp>
        <p:nvSpPr>
          <p:cNvPr id="1048746" name="页脚占位符 2"/>
          <p:cNvSpPr>
            <a:spLocks noGrp="1"/>
          </p:cNvSpPr>
          <p:nvPr>
            <p:ph type="ftr" sz="quarter" idx="11"/>
            <p:custDataLst>
              <p:tags r:id="rId10"/>
            </p:custDataLst>
          </p:nvPr>
        </p:nvSpPr>
        <p:spPr/>
        <p:txBody>
          <a:bodyPr/>
          <a:lstStyle/>
          <a:p>
            <a:endParaRPr lang="zh-CN" altLang="en-US"/>
          </a:p>
        </p:txBody>
      </p:sp>
      <p:sp>
        <p:nvSpPr>
          <p:cNvPr id="1048748" name="灯片编号占位符 3"/>
          <p:cNvSpPr>
            <a:spLocks noGrp="1"/>
          </p:cNvSpPr>
          <p:nvPr>
            <p:ph type="sldNum" sz="quarter" idx="12"/>
            <p:custDataLst>
              <p:tags r:id="rId11"/>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239"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41"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43"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45"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750" name="正文"/>
          <p:cNvSpPr>
            <a:spLocks noGrp="1"/>
          </p:cNvSpPr>
          <p:nvPr>
            <p:ph idx="1"/>
            <p:custDataLst>
              <p:tags r:id="rId9"/>
            </p:custDataLst>
          </p:nvPr>
        </p:nvSpPr>
        <p:spPr>
          <a:xfrm>
            <a:off x="608330" y="442595"/>
            <a:ext cx="10968990" cy="581406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2"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4"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6"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47"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49"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51"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53"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cxnSp>
        <p:nvCxnSpPr>
          <p:cNvPr id="3145739" name="直接连接符 7"/>
          <p:cNvCxnSpPr/>
          <p:nvPr>
            <p:custDataLst>
              <p:tags r:id="rId9"/>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58" name="副标题"/>
          <p:cNvSpPr txBox="1">
            <a:spLocks noGrp="1"/>
          </p:cNvSpPr>
          <p:nvPr>
            <p:ph type="body" idx="2" hasCustomPrompt="1"/>
            <p:custDataLst>
              <p:tags r:id="rId10"/>
            </p:custDataLst>
          </p:nvPr>
        </p:nvSpPr>
        <p:spPr>
          <a:xfrm>
            <a:off x="608330" y="1153160"/>
            <a:ext cx="10968990" cy="414020"/>
          </a:xfrm>
          <a:prstGeom prst="rect">
            <a:avLst/>
          </a:prstGeom>
          <a:noFill/>
          <a:ln>
            <a:noFill/>
            <a:prstDash val="sysDash"/>
          </a:ln>
        </p:spPr>
        <p:txBody>
          <a:bodyPr wrap="square" tIns="0" bIns="0" rtlCol="0" anchor="b" anchorCtr="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MiSans Normal" panose="00000500000000000000" pitchFamily="2" charset="-122"/>
              </a:defRPr>
            </a:lvl1pPr>
          </a:lstStyle>
          <a:p>
            <a:pPr lvl="0" algn="ctr"/>
            <a:r>
              <a:rPr>
                <a:sym typeface="+mn-ea"/>
              </a:rPr>
              <a:t>单击此处编辑母版副标题样式</a:t>
            </a:r>
            <a:endParaRPr>
              <a:sym typeface="+mn-ea"/>
            </a:endParaRPr>
          </a:p>
        </p:txBody>
      </p:sp>
      <p:sp>
        <p:nvSpPr>
          <p:cNvPr id="1048760" name="标题"/>
          <p:cNvSpPr txBox="1">
            <a:spLocks noGrp="1"/>
          </p:cNvSpPr>
          <p:nvPr>
            <p:ph type="title" idx="1"/>
            <p:custDataLst>
              <p:tags r:id="rId11"/>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a:sym typeface="+mn-ea"/>
              </a:rPr>
              <a:t>单击此处编辑母版标题样式</a:t>
            </a:r>
            <a:endParaRPr>
              <a:sym typeface="+mn-ea"/>
            </a:endParaRPr>
          </a:p>
        </p:txBody>
      </p:sp>
      <p:sp>
        <p:nvSpPr>
          <p:cNvPr id="1048762"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55" name="图片 16"/>
          <p:cNvPicPr>
            <a:picLocks noChangeAspect="1"/>
          </p:cNvPicPr>
          <p:nvPr>
            <p:custDataLst>
              <p:tags r:id="rId2"/>
            </p:custDataLst>
          </p:nvPr>
        </p:nvPicPr>
        <p:blipFill>
          <a:blip r:embed="rId1"/>
          <a:stretch>
            <a:fillRect/>
          </a:stretch>
        </p:blipFill>
        <p:spPr>
          <a:xfrm>
            <a:off x="5583373" y="3735256"/>
            <a:ext cx="6608637" cy="3121423"/>
          </a:xfrm>
          <a:prstGeom prst="rect">
            <a:avLst/>
          </a:prstGeom>
        </p:spPr>
      </p:pic>
      <p:pic>
        <p:nvPicPr>
          <p:cNvPr id="2097257" name="图片 11"/>
          <p:cNvPicPr>
            <a:picLocks noChangeAspect="1"/>
          </p:cNvPicPr>
          <p:nvPr>
            <p:custDataLst>
              <p:tags r:id="rId4"/>
            </p:custDataLst>
          </p:nvPr>
        </p:nvPicPr>
        <p:blipFill>
          <a:blip r:embed="rId3"/>
          <a:stretch>
            <a:fillRect/>
          </a:stretch>
        </p:blipFill>
        <p:spPr>
          <a:xfrm>
            <a:off x="6937941" y="428883"/>
            <a:ext cx="5255207" cy="5712447"/>
          </a:xfrm>
          <a:prstGeom prst="rect">
            <a:avLst/>
          </a:prstGeom>
        </p:spPr>
      </p:pic>
      <p:pic>
        <p:nvPicPr>
          <p:cNvPr id="2097259" name="图片 19"/>
          <p:cNvPicPr>
            <a:picLocks noChangeAspect="1"/>
          </p:cNvPicPr>
          <p:nvPr>
            <p:custDataLst>
              <p:tags r:id="rId6"/>
            </p:custDataLst>
          </p:nvPr>
        </p:nvPicPr>
        <p:blipFill>
          <a:blip r:embed="rId5"/>
          <a:stretch>
            <a:fillRect/>
          </a:stretch>
        </p:blipFill>
        <p:spPr>
          <a:xfrm>
            <a:off x="-18801" y="341173"/>
            <a:ext cx="12211346" cy="4273666"/>
          </a:xfrm>
          <a:prstGeom prst="rect">
            <a:avLst/>
          </a:prstGeom>
        </p:spPr>
      </p:pic>
      <p:pic>
        <p:nvPicPr>
          <p:cNvPr id="2097261" name="图片 10"/>
          <p:cNvPicPr>
            <a:picLocks noChangeAspect="1"/>
          </p:cNvPicPr>
          <p:nvPr>
            <p:custDataLst>
              <p:tags r:id="rId8"/>
            </p:custDataLst>
          </p:nvPr>
        </p:nvPicPr>
        <p:blipFill>
          <a:blip r:embed="rId7"/>
          <a:stretch>
            <a:fillRect/>
          </a:stretch>
        </p:blipFill>
        <p:spPr>
          <a:xfrm>
            <a:off x="3893185" y="1385570"/>
            <a:ext cx="8298180" cy="3797935"/>
          </a:xfrm>
          <a:prstGeom prst="rect">
            <a:avLst/>
          </a:prstGeom>
        </p:spPr>
      </p:pic>
      <p:pic>
        <p:nvPicPr>
          <p:cNvPr id="2097263" name="图片 9" descr="图片包含 游戏机  描述已自动生成"/>
          <p:cNvPicPr>
            <a:picLocks noChangeAspect="1"/>
          </p:cNvPicPr>
          <p:nvPr>
            <p:custDataLst>
              <p:tags r:id="rId10"/>
            </p:custDataLst>
          </p:nvPr>
        </p:nvPicPr>
        <p:blipFill>
          <a:blip r:embed="rId9">
            <a:alphaModFix amt="74000"/>
          </a:blip>
          <a:stretch>
            <a:fillRect/>
          </a:stretch>
        </p:blipFill>
        <p:spPr>
          <a:xfrm flipH="1">
            <a:off x="4946072" y="2605666"/>
            <a:ext cx="7245927" cy="3720128"/>
          </a:xfrm>
          <a:prstGeom prst="rect">
            <a:avLst/>
          </a:prstGeom>
        </p:spPr>
      </p:pic>
      <p:pic>
        <p:nvPicPr>
          <p:cNvPr id="2097265" name="图片 8"/>
          <p:cNvPicPr>
            <a:picLocks noChangeAspect="1"/>
          </p:cNvPicPr>
          <p:nvPr>
            <p:custDataLst>
              <p:tags r:id="rId12"/>
            </p:custDataLst>
          </p:nvPr>
        </p:nvPicPr>
        <p:blipFill>
          <a:blip r:embed="rId11"/>
          <a:stretch>
            <a:fillRect/>
          </a:stretch>
        </p:blipFill>
        <p:spPr>
          <a:xfrm flipH="1">
            <a:off x="9490710" y="-1270"/>
            <a:ext cx="2702560" cy="2921635"/>
          </a:xfrm>
          <a:prstGeom prst="rect">
            <a:avLst/>
          </a:prstGeom>
        </p:spPr>
      </p:pic>
      <p:pic>
        <p:nvPicPr>
          <p:cNvPr id="2097267" name="图片 21"/>
          <p:cNvPicPr>
            <a:picLocks noChangeAspect="1"/>
          </p:cNvPicPr>
          <p:nvPr>
            <p:custDataLst>
              <p:tags r:id="rId13"/>
            </p:custDataLst>
          </p:nvPr>
        </p:nvPicPr>
        <p:blipFill>
          <a:blip r:embed="rId1">
            <a:alphaModFix amt="75000"/>
          </a:blip>
          <a:stretch>
            <a:fillRect/>
          </a:stretch>
        </p:blipFill>
        <p:spPr>
          <a:xfrm flipH="1">
            <a:off x="0" y="3735070"/>
            <a:ext cx="6608445" cy="3121660"/>
          </a:xfrm>
          <a:prstGeom prst="rect">
            <a:avLst/>
          </a:prstGeom>
        </p:spPr>
      </p:pic>
      <p:pic>
        <p:nvPicPr>
          <p:cNvPr id="2097269" name="图片 22"/>
          <p:cNvPicPr>
            <a:picLocks noChangeAspect="1"/>
          </p:cNvPicPr>
          <p:nvPr>
            <p:custDataLst>
              <p:tags r:id="rId15"/>
            </p:custDataLst>
          </p:nvPr>
        </p:nvPicPr>
        <p:blipFill>
          <a:blip r:embed="rId14"/>
          <a:stretch>
            <a:fillRect/>
          </a:stretch>
        </p:blipFill>
        <p:spPr>
          <a:xfrm flipH="1">
            <a:off x="-19050" y="3978910"/>
            <a:ext cx="6096000" cy="2879090"/>
          </a:xfrm>
          <a:prstGeom prst="rect">
            <a:avLst/>
          </a:prstGeom>
        </p:spPr>
      </p:pic>
      <p:sp>
        <p:nvSpPr>
          <p:cNvPr id="1048768" name="标题"/>
          <p:cNvSpPr txBox="1">
            <a:spLocks noGrp="1"/>
          </p:cNvSpPr>
          <p:nvPr>
            <p:ph type="title" idx="2" hasCustomPrompt="1"/>
            <p:custDataLst>
              <p:tags r:id="rId16"/>
            </p:custDataLst>
          </p:nvPr>
        </p:nvSpPr>
        <p:spPr>
          <a:xfrm>
            <a:off x="1009015" y="1880870"/>
            <a:ext cx="6017895" cy="2098040"/>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indent="0" algn="l" fontAlgn="auto">
              <a:lnSpc>
                <a:spcPct val="100000"/>
              </a:lnSpc>
              <a:buClrTx/>
              <a:buSzTx/>
              <a:buFontTx/>
            </a:pPr>
            <a:r>
              <a:rPr>
                <a:sym typeface="+mn-ea"/>
              </a:rPr>
              <a:t>单击编辑标题</a:t>
            </a:r>
            <a:endParaRPr>
              <a:sym typeface="+mn-ea"/>
            </a:endParaRPr>
          </a:p>
        </p:txBody>
      </p:sp>
      <p:sp>
        <p:nvSpPr>
          <p:cNvPr id="1048770" name="署名"/>
          <p:cNvSpPr txBox="1">
            <a:spLocks noGrp="1"/>
          </p:cNvSpPr>
          <p:nvPr>
            <p:ph type="body" idx="1" hasCustomPrompt="1"/>
            <p:custDataLst>
              <p:tags r:id="rId17"/>
            </p:custDataLst>
          </p:nvPr>
        </p:nvSpPr>
        <p:spPr>
          <a:xfrm>
            <a:off x="1009015" y="4128770"/>
            <a:ext cx="1465580" cy="398780"/>
          </a:xfrm>
          <a:prstGeom prst="roundRect">
            <a:avLst>
              <a:gd name="adj" fmla="val 16667"/>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200" b="0" i="0" u="none" strike="noStrike" kern="1200" cap="none" spc="0" normalizeH="0" baseline="0" noProof="1">
                <a:solidFill>
                  <a:schemeClr val="lt1">
                    <a:lumMod val="100000"/>
                  </a:schemeClr>
                </a:solidFill>
                <a:latin typeface="+mj-ea"/>
                <a:ea typeface="+mj-ea"/>
                <a:cs typeface="MiSans Normal" panose="00000500000000000000" pitchFamily="2" charset="-122"/>
                <a:sym typeface="+mn-ea"/>
              </a:defRPr>
            </a:lvl1pPr>
          </a:lstStyle>
          <a:p>
            <a:pPr lvl="0" algn="ctr"/>
            <a:r>
              <a:rPr>
                <a:sym typeface="+mn-ea"/>
              </a:rPr>
              <a:t>单击此处编辑文本</a:t>
            </a:r>
            <a:endParaRPr>
              <a:sym typeface="+mn-ea"/>
            </a:endParaRPr>
          </a:p>
        </p:txBody>
      </p:sp>
      <p:sp>
        <p:nvSpPr>
          <p:cNvPr id="1048772"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4"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76"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8.png" /><Relationship Id="rId13" Type="http://schemas.openxmlformats.org/officeDocument/2006/relationships/tags" Target="../tags/tag117.xml" /><Relationship Id="rId14" Type="http://schemas.openxmlformats.org/officeDocument/2006/relationships/image" Target="../media/image4.png" /><Relationship Id="rId15" Type="http://schemas.openxmlformats.org/officeDocument/2006/relationships/tags" Target="../tags/tag118.xml" /><Relationship Id="rId16" Type="http://schemas.openxmlformats.org/officeDocument/2006/relationships/image" Target="../media/image9.png" /><Relationship Id="rId17" Type="http://schemas.openxmlformats.org/officeDocument/2006/relationships/tags" Target="../tags/tag119.xml" /><Relationship Id="rId18" Type="http://schemas.openxmlformats.org/officeDocument/2006/relationships/image" Target="../media/image10.png" /><Relationship Id="rId19" Type="http://schemas.openxmlformats.org/officeDocument/2006/relationships/tags" Target="../tags/tag120.xml" /><Relationship Id="rId2" Type="http://schemas.openxmlformats.org/officeDocument/2006/relationships/slideLayout" Target="../slideLayouts/slideLayout1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15"/>
          <p:cNvPicPr>
            <a:picLocks noChangeAspect="1"/>
          </p:cNvPicPr>
          <p:nvPr>
            <p:custDataLst>
              <p:tags r:id="rId13"/>
            </p:custDataLst>
          </p:nvPr>
        </p:nvPicPr>
        <p:blipFill>
          <a:blip r:embed="rId12"/>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155" name="图片 16"/>
          <p:cNvPicPr>
            <a:picLocks noChangeAspect="1"/>
          </p:cNvPicPr>
          <p:nvPr>
            <p:custDataLst>
              <p:tags r:id="rId15"/>
            </p:custDataLst>
          </p:nvPr>
        </p:nvPicPr>
        <p:blipFill>
          <a:blip r:embed="rId14">
            <a:alphaModFix amt="50000"/>
          </a:blip>
          <a:stretch>
            <a:fillRect/>
          </a:stretch>
        </p:blipFill>
        <p:spPr>
          <a:xfrm flipH="1">
            <a:off x="-19050" y="2584450"/>
            <a:ext cx="12211050" cy="4273550"/>
          </a:xfrm>
          <a:prstGeom prst="rect">
            <a:avLst/>
          </a:prstGeom>
        </p:spPr>
      </p:pic>
      <p:pic>
        <p:nvPicPr>
          <p:cNvPr id="2097157" name="图片 17" descr="图片包含 游戏机  描述已自动生成"/>
          <p:cNvPicPr>
            <a:picLocks noChangeAspect="1"/>
          </p:cNvPicPr>
          <p:nvPr>
            <p:custDataLst>
              <p:tags r:id="rId17"/>
            </p:custDataLst>
          </p:nvPr>
        </p:nvPicPr>
        <p:blipFill>
          <a:blip r:embed="rId16">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159" name="图片 18"/>
          <p:cNvPicPr>
            <a:picLocks noChangeAspect="1"/>
          </p:cNvPicPr>
          <p:nvPr>
            <p:custDataLst>
              <p:tags r:id="rId19"/>
            </p:custDataLst>
          </p:nvPr>
        </p:nvPicPr>
        <p:blipFill>
          <a:blip r:embed="rId18"/>
          <a:stretch>
            <a:fillRect/>
          </a:stretch>
        </p:blipFill>
        <p:spPr>
          <a:xfrm>
            <a:off x="5583555" y="4209415"/>
            <a:ext cx="6608445" cy="2648585"/>
          </a:xfrm>
          <a:prstGeom prst="rect">
            <a:avLst/>
          </a:prstGeom>
        </p:spPr>
      </p:pic>
      <p:cxnSp>
        <p:nvCxnSpPr>
          <p:cNvPr id="3145729" name="直接连接符 6"/>
          <p:cNvCxnSpPr/>
          <p:nvPr>
            <p:custDataLst>
              <p:tags r:id="rId20"/>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8"/>
          <p:cNvSpPr>
            <a:spLocks noGrp="1"/>
          </p:cNvSpPr>
          <p:nvPr>
            <p:ph type="dt" sz="half" idx="10"/>
            <p:custDataLst>
              <p:tags r:id="rId21"/>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9"/>
          <p:cNvSpPr>
            <a:spLocks noGrp="1"/>
          </p:cNvSpPr>
          <p:nvPr>
            <p:ph type="ftr" sz="quarter" idx="11"/>
            <p:custDataLst>
              <p:tags r:id="rId22"/>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0"/>
          <p:cNvSpPr>
            <a:spLocks noGrp="1"/>
          </p:cNvSpPr>
          <p:nvPr>
            <p:ph type="sldNum" sz="quarter" idx="12"/>
            <p:custDataLst>
              <p:tags r:id="rId23"/>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24"/>
            </p:custDataLst>
          </p:nvPr>
        </p:nvSpPr>
        <p:spPr>
          <a:xfrm>
            <a:off x="608329" y="1384183"/>
            <a:ext cx="10968989" cy="4792780"/>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标题占位符 2"/>
          <p:cNvSpPr>
            <a:spLocks noGrp="1"/>
          </p:cNvSpPr>
          <p:nvPr>
            <p:ph type="title"/>
            <p:custDataLst>
              <p:tags r:id="rId25"/>
            </p:custDataLst>
          </p:nvPr>
        </p:nvSpPr>
        <p:spPr>
          <a:xfrm>
            <a:off x="608329" y="365125"/>
            <a:ext cx="10975342" cy="735887"/>
          </a:xfrm>
          <a:prstGeom prst="rect">
            <a:avLst/>
          </a:prstGeom>
          <a:noFill/>
          <a:ln>
            <a:noFill/>
            <a:prstDash val="sysDash"/>
          </a:ln>
        </p:spPr>
        <p:txBody>
          <a:bodyPr vert="horz" wrap="square" lIns="90170" tIns="46990" rIns="90170" bIns="46990" rtlCol="0" anchor="b" anchorCtr="0">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6"/>
            </p:custDataLst>
          </p:nvPr>
        </p:nvSpPr>
        <p:spPr>
          <a:xfrm flipH="1">
            <a:off x="0" y="0"/>
            <a:ext cx="0" cy="0"/>
          </a:xfrm>
          <a:prstGeom prst="rect">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6877" r:id="rId2"/>
    <p:sldLayoutId id="2147486878" r:id="rId3"/>
    <p:sldLayoutId id="2147486879" r:id="rId4"/>
    <p:sldLayoutId id="2147486880" r:id="rId5"/>
    <p:sldLayoutId id="2147486881" r:id="rId6"/>
    <p:sldLayoutId id="2147486882" r:id="rId7"/>
    <p:sldLayoutId id="2147486883" r:id="rId8"/>
    <p:sldLayoutId id="2147486884" r:id="rId9"/>
    <p:sldLayoutId id="2147486885" r:id="rId10"/>
    <p:sldLayoutId id="2147486886"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300" normalizeH="0" baseline="0" smtClean="0">
          <a:ln>
            <a:noFill/>
            <a:prstDash val="sysDot"/>
          </a:ln>
          <a:solidFill>
            <a:schemeClr val="accent1"/>
          </a:solidFill>
          <a:latin typeface="+mj-ea"/>
          <a:ea typeface="+mj-ea"/>
          <a:cs typeface="MiSans Normal" panose="00000500000000000000" pitchFamily="2"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sym typeface="+mn-ea"/>
        </a:defRPr>
      </a:lvl1pPr>
      <a:lvl2pPr marL="6858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2pPr>
      <a:lvl3pPr marL="11430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3pPr>
      <a:lvl4pPr marL="16002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4pPr>
      <a:lvl5pPr marL="20574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4612312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normAutofit fontScale="90000"/>
          </a:bodyPr>
          <a:lstStyle/>
          <a:p>
            <a:r>
              <a:rPr lang="zh-CN" altLang="en-US"/>
              <a:t>日本乡村旅游案例研究</a:t>
            </a:r>
            <a:endParaRPr lang="zh-CN" altLang="en-US"/>
          </a:p>
        </p:txBody>
      </p:sp>
      <p:sp>
        <p:nvSpPr>
          <p:cNvPr id="1048650" name="文本占位符 9"/>
          <p:cNvSpPr>
            <a:spLocks noGrp="1"/>
          </p:cNvSpPr>
          <p:nvPr>
            <p:ph type="body" idx="2"/>
            <p:custDataLst>
              <p:tags r:id="rId4"/>
            </p:custDataLst>
          </p:nvPr>
        </p:nvSpPr>
        <p:spPr/>
        <p:txBody>
          <a:bodyPr/>
          <a:lstStyle/>
          <a:p>
            <a:r>
              <a:rPr lang="zh-CN" altLang="en-US"/>
              <a:t>汇报人：</a:t>
            </a:r>
            <a:r>
              <a:rPr lang="en-US" altLang="zh-CN"/>
              <a:t>XXX</a:t>
            </a:r>
            <a:endParaRPr lang="zh-CN" altLang="en-US"/>
          </a:p>
        </p:txBody>
      </p:sp>
      <p:sp>
        <p:nvSpPr>
          <p:cNvPr id="1048652" name="文本占位符 10"/>
          <p:cNvSpPr>
            <a:spLocks noGrp="1"/>
          </p:cNvSpPr>
          <p:nvPr>
            <p:ph type="body" idx="1"/>
            <p:custDataLst>
              <p:tags r:id="rId5"/>
            </p:custDataLst>
          </p:nvPr>
        </p:nvSpPr>
        <p:spPr/>
        <p:txBody>
          <a:bodyPr/>
          <a:lstStyle/>
          <a:p>
            <a:r>
              <a:rPr lang="zh-CN" altLang="en-US"/>
              <a:t>单击此处添加副标题</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0" name="标题 3"/>
          <p:cNvSpPr>
            <a:spLocks noGrp="1"/>
          </p:cNvSpPr>
          <p:nvPr>
            <p:ph type="title" idx="1"/>
            <p:custDataLst>
              <p:tags r:id="rId2"/>
            </p:custDataLst>
          </p:nvPr>
        </p:nvSpPr>
        <p:spPr/>
        <p:txBody>
          <a:bodyPr>
            <a:normAutofit fontScale="98333"/>
          </a:bodyPr>
          <a:lstStyle/>
          <a:p>
            <a:r>
              <a:rPr lang="zh-CN" altLang="en-US"/>
              <a:t>目录</a:t>
            </a:r>
            <a:endParaRPr lang="zh-CN" altLang="en-US"/>
          </a:p>
        </p:txBody>
      </p:sp>
      <p:sp>
        <p:nvSpPr>
          <p:cNvPr id="1048792" name="序号"/>
          <p:cNvSpPr txBox="1"/>
          <p:nvPr>
            <p:custDataLst>
              <p:tags r:id="rId3"/>
            </p:custDataLst>
          </p:nvPr>
        </p:nvSpPr>
        <p:spPr>
          <a:xfrm>
            <a:off x="1403985" y="208978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壹</a:t>
            </a:r>
            <a:endParaRPr lang="zh-CN" altLang="en-US" sz="3200">
              <a:solidFill>
                <a:schemeClr val="accent2"/>
              </a:solidFill>
              <a:cs typeface="MiSans Normal" panose="00000500000000000000" pitchFamily="2" charset="-122"/>
              <a:sym typeface="+mn-ea"/>
            </a:endParaRPr>
          </a:p>
        </p:txBody>
      </p:sp>
      <p:sp>
        <p:nvSpPr>
          <p:cNvPr id="1048794" name="标题"/>
          <p:cNvSpPr txBox="1"/>
          <p:nvPr>
            <p:custDataLst>
              <p:tags r:id="rId4"/>
            </p:custDataLst>
          </p:nvPr>
        </p:nvSpPr>
        <p:spPr>
          <a:xfrm>
            <a:off x="2305685" y="208978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日本乡村旅游的发展历程</a:t>
            </a:r>
            <a:endParaRPr lang="zh-CN" altLang="en-US" sz="2800">
              <a:solidFill>
                <a:schemeClr val="accent1"/>
              </a:solidFill>
              <a:cs typeface="MiSans Normal" panose="00000500000000000000" pitchFamily="2" charset="-122"/>
              <a:sym typeface="+mn-ea"/>
            </a:endParaRPr>
          </a:p>
        </p:txBody>
      </p:sp>
      <p:sp>
        <p:nvSpPr>
          <p:cNvPr id="1048796" name="Freeform 7832"/>
          <p:cNvSpPr/>
          <p:nvPr>
            <p:custDataLst>
              <p:tags r:id="rId5"/>
            </p:custDataLst>
          </p:nvPr>
        </p:nvSpPr>
        <p:spPr bwMode="auto">
          <a:xfrm rot="16200000">
            <a:off x="1142653" y="3151627"/>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798" name="序号"/>
          <p:cNvSpPr txBox="1"/>
          <p:nvPr>
            <p:custDataLst>
              <p:tags r:id="rId6"/>
            </p:custDataLst>
          </p:nvPr>
        </p:nvSpPr>
        <p:spPr>
          <a:xfrm>
            <a:off x="4404995" y="208978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贰</a:t>
            </a:r>
            <a:endParaRPr lang="zh-CN" altLang="en-US" sz="3200">
              <a:solidFill>
                <a:schemeClr val="accent2"/>
              </a:solidFill>
              <a:cs typeface="MiSans Normal" panose="00000500000000000000" pitchFamily="2" charset="-122"/>
              <a:sym typeface="+mn-ea"/>
            </a:endParaRPr>
          </a:p>
        </p:txBody>
      </p:sp>
      <p:sp>
        <p:nvSpPr>
          <p:cNvPr id="1048800" name="标题"/>
          <p:cNvSpPr txBox="1"/>
          <p:nvPr>
            <p:custDataLst>
              <p:tags r:id="rId7"/>
            </p:custDataLst>
          </p:nvPr>
        </p:nvSpPr>
        <p:spPr>
          <a:xfrm>
            <a:off x="5306060" y="208978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日本乡村旅游的主要类型</a:t>
            </a:r>
            <a:endParaRPr lang="zh-CN" altLang="en-US" sz="2800">
              <a:solidFill>
                <a:schemeClr val="accent1"/>
              </a:solidFill>
              <a:cs typeface="MiSans Normal" panose="00000500000000000000" pitchFamily="2" charset="-122"/>
              <a:sym typeface="+mn-ea"/>
            </a:endParaRPr>
          </a:p>
        </p:txBody>
      </p:sp>
      <p:sp>
        <p:nvSpPr>
          <p:cNvPr id="1048802" name="Freeform 7832"/>
          <p:cNvSpPr/>
          <p:nvPr>
            <p:custDataLst>
              <p:tags r:id="rId8"/>
            </p:custDataLst>
          </p:nvPr>
        </p:nvSpPr>
        <p:spPr bwMode="auto">
          <a:xfrm rot="16200000">
            <a:off x="4143073" y="3151627"/>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804" name="序号"/>
          <p:cNvSpPr txBox="1"/>
          <p:nvPr>
            <p:custDataLst>
              <p:tags r:id="rId9"/>
            </p:custDataLst>
          </p:nvPr>
        </p:nvSpPr>
        <p:spPr>
          <a:xfrm>
            <a:off x="7202170" y="208978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叁</a:t>
            </a:r>
            <a:endParaRPr lang="zh-CN" altLang="en-US" sz="3200">
              <a:solidFill>
                <a:schemeClr val="accent2"/>
              </a:solidFill>
              <a:cs typeface="MiSans Normal" panose="00000500000000000000" pitchFamily="2" charset="-122"/>
              <a:sym typeface="+mn-ea"/>
            </a:endParaRPr>
          </a:p>
        </p:txBody>
      </p:sp>
      <p:sp>
        <p:nvSpPr>
          <p:cNvPr id="1048806" name="标题"/>
          <p:cNvSpPr txBox="1"/>
          <p:nvPr>
            <p:custDataLst>
              <p:tags r:id="rId10"/>
            </p:custDataLst>
          </p:nvPr>
        </p:nvSpPr>
        <p:spPr>
          <a:xfrm>
            <a:off x="8103235" y="208978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日本乡村旅游的成功因素</a:t>
            </a:r>
            <a:endParaRPr lang="zh-CN" altLang="en-US" sz="2800">
              <a:solidFill>
                <a:schemeClr val="accent1"/>
              </a:solidFill>
              <a:cs typeface="MiSans Normal" panose="00000500000000000000" pitchFamily="2" charset="-122"/>
              <a:sym typeface="+mn-ea"/>
            </a:endParaRPr>
          </a:p>
        </p:txBody>
      </p:sp>
      <p:sp>
        <p:nvSpPr>
          <p:cNvPr id="1048808" name="Freeform 7832"/>
          <p:cNvSpPr/>
          <p:nvPr>
            <p:custDataLst>
              <p:tags r:id="rId11"/>
            </p:custDataLst>
          </p:nvPr>
        </p:nvSpPr>
        <p:spPr bwMode="auto">
          <a:xfrm rot="16200000">
            <a:off x="6940292" y="3151627"/>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810" name="序号"/>
          <p:cNvSpPr txBox="1"/>
          <p:nvPr>
            <p:custDataLst>
              <p:tags r:id="rId12"/>
            </p:custDataLst>
          </p:nvPr>
        </p:nvSpPr>
        <p:spPr>
          <a:xfrm>
            <a:off x="2891790" y="452056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肆</a:t>
            </a:r>
            <a:endParaRPr lang="zh-CN" altLang="en-US" sz="3200">
              <a:solidFill>
                <a:schemeClr val="accent2"/>
              </a:solidFill>
              <a:cs typeface="MiSans Normal" panose="00000500000000000000" pitchFamily="2" charset="-122"/>
              <a:sym typeface="+mn-ea"/>
            </a:endParaRPr>
          </a:p>
        </p:txBody>
      </p:sp>
      <p:sp>
        <p:nvSpPr>
          <p:cNvPr id="1048812" name="标题"/>
          <p:cNvSpPr txBox="1"/>
          <p:nvPr>
            <p:custDataLst>
              <p:tags r:id="rId13"/>
            </p:custDataLst>
          </p:nvPr>
        </p:nvSpPr>
        <p:spPr>
          <a:xfrm>
            <a:off x="3793490" y="452056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日本乡村旅游的挑战与对策</a:t>
            </a:r>
            <a:endParaRPr lang="zh-CN" altLang="en-US" sz="2800">
              <a:solidFill>
                <a:schemeClr val="accent1"/>
              </a:solidFill>
              <a:cs typeface="MiSans Normal" panose="00000500000000000000" pitchFamily="2" charset="-122"/>
              <a:sym typeface="+mn-ea"/>
            </a:endParaRPr>
          </a:p>
        </p:txBody>
      </p:sp>
      <p:sp>
        <p:nvSpPr>
          <p:cNvPr id="1048814" name="Freeform 7832"/>
          <p:cNvSpPr/>
          <p:nvPr>
            <p:custDataLst>
              <p:tags r:id="rId14"/>
            </p:custDataLst>
          </p:nvPr>
        </p:nvSpPr>
        <p:spPr bwMode="auto">
          <a:xfrm rot="16200000">
            <a:off x="2630163" y="5582404"/>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816" name="序号"/>
          <p:cNvSpPr txBox="1"/>
          <p:nvPr>
            <p:custDataLst>
              <p:tags r:id="rId15"/>
            </p:custDataLst>
          </p:nvPr>
        </p:nvSpPr>
        <p:spPr>
          <a:xfrm>
            <a:off x="5892165" y="452056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伍</a:t>
            </a:r>
            <a:endParaRPr lang="zh-CN" altLang="en-US" sz="3200">
              <a:solidFill>
                <a:schemeClr val="accent2"/>
              </a:solidFill>
              <a:cs typeface="MiSans Normal" panose="00000500000000000000" pitchFamily="2" charset="-122"/>
              <a:sym typeface="+mn-ea"/>
            </a:endParaRPr>
          </a:p>
        </p:txBody>
      </p:sp>
      <p:sp>
        <p:nvSpPr>
          <p:cNvPr id="1048818" name="标题"/>
          <p:cNvSpPr txBox="1"/>
          <p:nvPr>
            <p:custDataLst>
              <p:tags r:id="rId16"/>
            </p:custDataLst>
          </p:nvPr>
        </p:nvSpPr>
        <p:spPr>
          <a:xfrm>
            <a:off x="6793865" y="452056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日本乡村旅游的未来展望</a:t>
            </a:r>
            <a:endParaRPr lang="zh-CN" altLang="en-US" sz="2800">
              <a:solidFill>
                <a:schemeClr val="accent1"/>
              </a:solidFill>
              <a:cs typeface="MiSans Normal" panose="00000500000000000000" pitchFamily="2" charset="-122"/>
              <a:sym typeface="+mn-ea"/>
            </a:endParaRPr>
          </a:p>
        </p:txBody>
      </p:sp>
      <p:sp>
        <p:nvSpPr>
          <p:cNvPr id="1048820" name="Freeform 7832"/>
          <p:cNvSpPr/>
          <p:nvPr>
            <p:custDataLst>
              <p:tags r:id="rId17"/>
            </p:custDataLst>
          </p:nvPr>
        </p:nvSpPr>
        <p:spPr bwMode="auto">
          <a:xfrm rot="16200000">
            <a:off x="5630583" y="5582404"/>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0" name="文本占位符 2"/>
          <p:cNvSpPr>
            <a:spLocks noGrp="1"/>
          </p:cNvSpPr>
          <p:nvPr>
            <p:ph type="body" idx="2"/>
            <p:custDataLst>
              <p:tags r:id="rId2"/>
            </p:custDataLst>
          </p:nvPr>
        </p:nvSpPr>
        <p:spPr/>
        <p:txBody>
          <a:bodyPr/>
          <a:lstStyle/>
          <a:p>
            <a:r>
              <a:rPr lang="zh-CN" altLang="en-US"/>
              <a:t>第一章</a:t>
            </a:r>
            <a:endParaRPr lang="zh-CN" altLang="en-US"/>
          </a:p>
        </p:txBody>
      </p:sp>
      <p:sp>
        <p:nvSpPr>
          <p:cNvPr id="1048852" name="标题 3"/>
          <p:cNvSpPr>
            <a:spLocks noGrp="1"/>
          </p:cNvSpPr>
          <p:nvPr>
            <p:ph type="title" idx="1"/>
            <p:custDataLst>
              <p:tags r:id="rId3"/>
            </p:custDataLst>
          </p:nvPr>
        </p:nvSpPr>
        <p:spPr/>
        <p:txBody>
          <a:bodyPr>
            <a:normAutofit fontScale="98148"/>
          </a:bodyPr>
          <a:lstStyle/>
          <a:p>
            <a:r>
              <a:rPr lang="zh-CN" altLang="en-US"/>
              <a:t>日本乡村旅游的发展历程</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0" name="标题 2"/>
          <p:cNvSpPr>
            <a:spLocks noGrp="1"/>
          </p:cNvSpPr>
          <p:nvPr>
            <p:ph type="title" idx="1"/>
          </p:nvPr>
        </p:nvSpPr>
        <p:spPr/>
        <p:txBody>
          <a:bodyPr/>
          <a:lstStyle/>
          <a:p>
            <a:r>
              <a:rPr lang="zh-CN" altLang="en-US"/>
              <a:t>起始阶段</a:t>
            </a:r>
            <a:endParaRPr lang="zh-CN" altLang="en-US"/>
          </a:p>
        </p:txBody>
      </p:sp>
      <p:sp>
        <p:nvSpPr>
          <p:cNvPr id="104889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起始时间：20世纪50年代</a:t>
            </a:r>
            <a:endParaRPr lang="zh-CN" altLang="en-US" sz="1200" spc="150">
              <a:solidFill>
                <a:schemeClr val="tx1">
                  <a:lumMod val="65000"/>
                  <a:lumOff val="35000"/>
                </a:schemeClr>
              </a:solidFill>
              <a:latin typeface="+mn-ea"/>
              <a:sym typeface="+mn-ea"/>
            </a:endParaRPr>
          </a:p>
        </p:txBody>
      </p:sp>
      <p:sp>
        <p:nvSpPr>
          <p:cNvPr id="104889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起始目的：振兴农村经济</a:t>
            </a:r>
            <a:endParaRPr lang="zh-CN" altLang="en-US" sz="1200" spc="150">
              <a:solidFill>
                <a:schemeClr val="tx1">
                  <a:lumMod val="65000"/>
                  <a:lumOff val="35000"/>
                </a:schemeClr>
              </a:solidFill>
              <a:latin typeface="+mn-ea"/>
              <a:sym typeface="+mn-ea"/>
            </a:endParaRPr>
          </a:p>
        </p:txBody>
      </p:sp>
      <p:sp>
        <p:nvSpPr>
          <p:cNvPr id="104889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主要措施：发展乡村旅游，吸引游客前来体验乡村生活</a:t>
            </a:r>
            <a:endParaRPr lang="zh-CN" altLang="en-US" sz="1200" spc="150">
              <a:solidFill>
                <a:schemeClr val="tx1">
                  <a:lumMod val="65000"/>
                  <a:lumOff val="35000"/>
                </a:schemeClr>
              </a:solidFill>
              <a:latin typeface="+mn-ea"/>
              <a:sym typeface="+mn-ea"/>
            </a:endParaRPr>
          </a:p>
        </p:txBody>
      </p:sp>
      <p:sp>
        <p:nvSpPr>
          <p:cNvPr id="104889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起始成果：成功吸引了大量游客，为乡村经济带来了显著增长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2" name="标题 2"/>
          <p:cNvSpPr>
            <a:spLocks noGrp="1"/>
          </p:cNvSpPr>
          <p:nvPr>
            <p:ph type="title" idx="1"/>
          </p:nvPr>
        </p:nvSpPr>
        <p:spPr/>
        <p:txBody>
          <a:bodyPr/>
          <a:lstStyle/>
          <a:p>
            <a:r>
              <a:rPr lang="zh-CN" altLang="en-US"/>
              <a:t>发展阶段</a:t>
            </a:r>
            <a:endParaRPr lang="zh-CN" altLang="en-US"/>
          </a:p>
        </p:txBody>
      </p:sp>
      <p:sp>
        <p:nvSpPr>
          <p:cNvPr id="104893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起步阶段：20世纪60年代，日本经济快速发展，乡村旅游开始起步</a:t>
            </a:r>
            <a:endParaRPr lang="zh-CN" altLang="en-US" sz="1200" spc="150">
              <a:solidFill>
                <a:schemeClr val="tx1">
                  <a:lumMod val="85000"/>
                  <a:lumOff val="15000"/>
                </a:schemeClr>
              </a:solidFill>
              <a:latin typeface="+mn-ea"/>
              <a:sym typeface="+mn-ea"/>
            </a:endParaRPr>
          </a:p>
        </p:txBody>
      </p:sp>
      <p:sp>
        <p:nvSpPr>
          <p:cNvPr id="104893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3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4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探索阶段：20世纪70年代，日本政府开始重视乡村旅游，推出了一系列支持政策</a:t>
            </a:r>
            <a:endParaRPr lang="zh-CN" altLang="en-US" sz="1200" spc="150">
              <a:solidFill>
                <a:schemeClr val="tx1">
                  <a:lumMod val="85000"/>
                  <a:lumOff val="15000"/>
                </a:schemeClr>
              </a:solidFill>
              <a:latin typeface="+mn-ea"/>
              <a:sym typeface="+mn-ea"/>
            </a:endParaRPr>
          </a:p>
        </p:txBody>
      </p:sp>
      <p:sp>
        <p:nvSpPr>
          <p:cNvPr id="104894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4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4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发展阶段：20世纪80年代，日本乡村旅游逐渐发展壮大，形成了许多有特色的旅游项目和景点</a:t>
            </a:r>
            <a:endParaRPr lang="zh-CN" altLang="en-US" sz="1200" spc="150">
              <a:solidFill>
                <a:schemeClr val="tx1">
                  <a:lumMod val="85000"/>
                  <a:lumOff val="15000"/>
                </a:schemeClr>
              </a:solidFill>
              <a:latin typeface="+mn-ea"/>
              <a:sym typeface="+mn-ea"/>
            </a:endParaRPr>
          </a:p>
        </p:txBody>
      </p:sp>
      <p:sp>
        <p:nvSpPr>
          <p:cNvPr id="104894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成熟阶段：20世纪90年代至今，日本乡村旅游逐渐成熟，形成了完整的产业链和规范的管理体系</a:t>
            </a:r>
            <a:endParaRPr lang="zh-CN" altLang="en-US" sz="1200" spc="150">
              <a:solidFill>
                <a:schemeClr val="tx1">
                  <a:lumMod val="85000"/>
                  <a:lumOff val="15000"/>
                </a:schemeClr>
              </a:solidFill>
              <a:latin typeface="+mn-ea"/>
              <a:sym typeface="+mn-ea"/>
            </a:endParaRPr>
          </a:p>
        </p:txBody>
      </p:sp>
      <p:sp>
        <p:nvSpPr>
          <p:cNvPr id="104895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0" name="标题 2"/>
          <p:cNvSpPr>
            <a:spLocks noGrp="1"/>
          </p:cNvSpPr>
          <p:nvPr>
            <p:ph type="title" idx="1"/>
          </p:nvPr>
        </p:nvSpPr>
        <p:spPr/>
        <p:txBody>
          <a:bodyPr/>
          <a:lstStyle/>
          <a:p>
            <a:r>
              <a:rPr lang="zh-CN" altLang="en-US"/>
              <a:t>成熟阶段</a:t>
            </a:r>
            <a:endParaRPr lang="zh-CN" altLang="en-US"/>
          </a:p>
        </p:txBody>
      </p:sp>
      <p:sp>
        <p:nvSpPr>
          <p:cNvPr id="1048992" name="Freeform 21"/>
          <p:cNvSpPr>
            <a:spLocks noChangeArrowheads="1"/>
          </p:cNvSpPr>
          <p:nvPr>
            <p:custDataLst>
              <p:tags r:id="rId2"/>
            </p:custDataLst>
          </p:nvPr>
        </p:nvSpPr>
        <p:spPr bwMode="auto">
          <a:xfrm>
            <a:off x="608400" y="1894045"/>
            <a:ext cx="2149867" cy="1823393"/>
          </a:xfrm>
          <a:custGeom>
            <a:gdLst>
              <a:gd name="T0" fmla="*/ 0 w 5260"/>
              <a:gd name="T1" fmla="*/ 3425 h 3426"/>
              <a:gd name="T2" fmla="*/ 5259 w 5260"/>
              <a:gd name="T3" fmla="*/ 1351 h 3426"/>
              <a:gd name="T4" fmla="*/ 5259 w 5260"/>
              <a:gd name="T5" fmla="*/ 0 h 3426"/>
              <a:gd name="T6" fmla="*/ 0 w 5260"/>
              <a:gd name="T7" fmla="*/ 2072 h 3426"/>
              <a:gd name="T8" fmla="*/ 0 w 5260"/>
              <a:gd name="T9" fmla="*/ 3425 h 3426"/>
            </a:gdLst>
            <a:cxnLst>
              <a:cxn ang="0">
                <a:pos x="T0" y="T1"/>
              </a:cxn>
              <a:cxn ang="0">
                <a:pos x="T2" y="T3"/>
              </a:cxn>
              <a:cxn ang="0">
                <a:pos x="T4" y="T5"/>
              </a:cxn>
              <a:cxn ang="0">
                <a:pos x="T6" y="T7"/>
              </a:cxn>
              <a:cxn ang="0">
                <a:pos x="T8" y="T9"/>
              </a:cxn>
            </a:cxnLst>
            <a:rect l="0" t="0" r="r" b="b"/>
            <a:pathLst>
              <a:path w="5260" h="3425">
                <a:moveTo>
                  <a:pt x="0" y="3425"/>
                </a:moveTo>
                <a:lnTo>
                  <a:pt x="5259" y="1351"/>
                </a:lnTo>
                <a:lnTo>
                  <a:pt x="5259" y="0"/>
                </a:lnTo>
                <a:lnTo>
                  <a:pt x="0" y="2072"/>
                </a:lnTo>
                <a:lnTo>
                  <a:pt x="0" y="3425"/>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1048994" name="Freeform 22"/>
          <p:cNvSpPr>
            <a:spLocks noChangeArrowheads="1"/>
          </p:cNvSpPr>
          <p:nvPr>
            <p:custDataLst>
              <p:tags r:id="rId3"/>
            </p:custDataLst>
          </p:nvPr>
        </p:nvSpPr>
        <p:spPr bwMode="auto">
          <a:xfrm>
            <a:off x="608400" y="2978074"/>
            <a:ext cx="2149867" cy="182808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1048996" name="Freeform 26"/>
          <p:cNvSpPr>
            <a:spLocks noChangeArrowheads="1"/>
          </p:cNvSpPr>
          <p:nvPr>
            <p:custDataLst>
              <p:tags r:id="rId4"/>
            </p:custDataLst>
          </p:nvPr>
        </p:nvSpPr>
        <p:spPr bwMode="auto">
          <a:xfrm>
            <a:off x="608400" y="2980614"/>
            <a:ext cx="2149867" cy="736809"/>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8998" name="Freeform 22"/>
          <p:cNvSpPr>
            <a:spLocks noChangeArrowheads="1"/>
          </p:cNvSpPr>
          <p:nvPr>
            <p:custDataLst>
              <p:tags r:id="rId5"/>
            </p:custDataLst>
          </p:nvPr>
        </p:nvSpPr>
        <p:spPr bwMode="auto">
          <a:xfrm>
            <a:off x="608400" y="4067183"/>
            <a:ext cx="2149867" cy="182808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en-US" sz="2000">
              <a:solidFill>
                <a:schemeClr val="lt1"/>
              </a:solidFill>
            </a:endParaRPr>
          </a:p>
        </p:txBody>
      </p:sp>
      <p:sp>
        <p:nvSpPr>
          <p:cNvPr id="1049000" name="Freeform 27"/>
          <p:cNvSpPr>
            <a:spLocks noChangeArrowheads="1"/>
          </p:cNvSpPr>
          <p:nvPr>
            <p:custDataLst>
              <p:tags r:id="rId6"/>
            </p:custDataLst>
          </p:nvPr>
        </p:nvSpPr>
        <p:spPr bwMode="auto">
          <a:xfrm>
            <a:off x="608400" y="5155656"/>
            <a:ext cx="2149867" cy="739216"/>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002" name="Freeform 26"/>
          <p:cNvSpPr>
            <a:spLocks noChangeArrowheads="1"/>
          </p:cNvSpPr>
          <p:nvPr>
            <p:custDataLst>
              <p:tags r:id="rId7"/>
            </p:custDataLst>
          </p:nvPr>
        </p:nvSpPr>
        <p:spPr bwMode="auto">
          <a:xfrm>
            <a:off x="608400" y="4069723"/>
            <a:ext cx="2149867" cy="736809"/>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004" name="正文"/>
          <p:cNvSpPr txBox="1"/>
          <p:nvPr>
            <p:custDataLst>
              <p:tags r:id="rId8"/>
            </p:custDataLst>
          </p:nvPr>
        </p:nvSpPr>
        <p:spPr>
          <a:xfrm>
            <a:off x="2836787" y="1805773"/>
            <a:ext cx="8741555" cy="838219"/>
          </a:xfrm>
          <a:prstGeom prst="rect">
            <a:avLst/>
          </a:prstGeom>
          <a:noFill/>
        </p:spPr>
        <p:txBody>
          <a:bodyPr wrap="square" lIns="90000" tIns="46800" rIns="90000" bIns="46800" rtlCol="0" anchor="ctr"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成熟阶段：日本乡村旅游在20世纪90年代开始进入成熟阶段，政府加大对乡村旅游的支持力度，推出了一系列乡村旅游发展计划和政策，促进了乡村旅游的快速发展。</a:t>
            </a:r>
            <a:endParaRPr lang="zh-CN" altLang="en-US" sz="1600" spc="150">
              <a:solidFill>
                <a:schemeClr val="tx1">
                  <a:lumMod val="65000"/>
                  <a:lumOff val="35000"/>
                </a:schemeClr>
              </a:solidFill>
              <a:latin typeface="+mn-ea"/>
            </a:endParaRPr>
          </a:p>
        </p:txBody>
      </p:sp>
      <p:sp>
        <p:nvSpPr>
          <p:cNvPr id="1049006" name="正文"/>
          <p:cNvSpPr txBox="1"/>
          <p:nvPr>
            <p:custDataLst>
              <p:tags r:id="rId9"/>
            </p:custDataLst>
          </p:nvPr>
        </p:nvSpPr>
        <p:spPr>
          <a:xfrm>
            <a:off x="2836787" y="2902503"/>
            <a:ext cx="8741555" cy="838219"/>
          </a:xfrm>
          <a:prstGeom prst="rect">
            <a:avLst/>
          </a:prstGeom>
          <a:noFill/>
        </p:spPr>
        <p:txBody>
          <a:bodyPr wrap="square" lIns="90000" tIns="46800" rIns="90000" bIns="46800" rtlCol="0" anchor="ctr"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特点：成熟阶段的日本乡村旅游注重地方特色和文化保护，强调乡村旅游的可持续发展，注重游客体验和参与，推出了许多具有地方特色的乡村旅游活动和项目。</a:t>
            </a:r>
            <a:endParaRPr lang="zh-CN" altLang="en-US" sz="1600" spc="150">
              <a:solidFill>
                <a:schemeClr val="tx1">
                  <a:lumMod val="65000"/>
                  <a:lumOff val="35000"/>
                </a:schemeClr>
              </a:solidFill>
              <a:latin typeface="+mn-ea"/>
            </a:endParaRPr>
          </a:p>
        </p:txBody>
      </p:sp>
      <p:sp>
        <p:nvSpPr>
          <p:cNvPr id="1049008" name="正文"/>
          <p:cNvSpPr txBox="1"/>
          <p:nvPr>
            <p:custDataLst>
              <p:tags r:id="rId10"/>
            </p:custDataLst>
          </p:nvPr>
        </p:nvSpPr>
        <p:spPr>
          <a:xfrm>
            <a:off x="2836787" y="3999232"/>
            <a:ext cx="8741555" cy="838219"/>
          </a:xfrm>
          <a:prstGeom prst="rect">
            <a:avLst/>
          </a:prstGeom>
          <a:noFill/>
        </p:spPr>
        <p:txBody>
          <a:bodyPr wrap="square" lIns="90000" tIns="46800" rIns="90000" bIns="46800" rtlCol="0" anchor="ctr"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成功原因：成熟阶段的日本乡村旅游成功的原因在于政府的大力支持、地方特色的充分利用、乡村旅游经营者的创新和努力以及游客需求的多样化。</a:t>
            </a:r>
            <a:endParaRPr lang="zh-CN" altLang="en-US" sz="1600" spc="150">
              <a:solidFill>
                <a:schemeClr val="tx1">
                  <a:lumMod val="65000"/>
                  <a:lumOff val="35000"/>
                </a:schemeClr>
              </a:solidFill>
              <a:latin typeface="+mn-ea"/>
            </a:endParaRPr>
          </a:p>
        </p:txBody>
      </p:sp>
      <p:sp>
        <p:nvSpPr>
          <p:cNvPr id="1049010" name="正文"/>
          <p:cNvSpPr txBox="1"/>
          <p:nvPr>
            <p:custDataLst>
              <p:tags r:id="rId11"/>
            </p:custDataLst>
          </p:nvPr>
        </p:nvSpPr>
        <p:spPr>
          <a:xfrm>
            <a:off x="2836787" y="5095962"/>
            <a:ext cx="8741555" cy="838219"/>
          </a:xfrm>
          <a:prstGeom prst="rect">
            <a:avLst/>
          </a:prstGeom>
          <a:noFill/>
        </p:spPr>
        <p:txBody>
          <a:bodyPr wrap="square" lIns="90000" tIns="46800" rIns="90000" bIns="46800" rtlCol="0" anchor="ctr"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未来发展：未来，日本乡村旅游将继续注重创新和可持续发展，推出更多具有地方特色的乡村旅游项目和活动，提高游客体验和参与度，进一步促进乡村旅游的快速发展。</a:t>
            </a:r>
            <a:endParaRPr lang="zh-CN" altLang="en-US" sz="1600" spc="150">
              <a:solidFill>
                <a:schemeClr val="tx1">
                  <a:lumMod val="65000"/>
                  <a:lumOff val="35000"/>
                </a:schemeClr>
              </a:solidFill>
              <a:latin typeface="+mn-ea"/>
            </a:endParaRPr>
          </a:p>
        </p:txBody>
      </p:sp>
      <p:sp>
        <p:nvSpPr>
          <p:cNvPr id="1049012" name="Freeform 23"/>
          <p:cNvSpPr>
            <a:spLocks noChangeArrowheads="1"/>
          </p:cNvSpPr>
          <p:nvPr>
            <p:custDataLst>
              <p:tags r:id="rId12"/>
            </p:custDataLst>
          </p:nvPr>
        </p:nvSpPr>
        <p:spPr bwMode="auto">
          <a:xfrm>
            <a:off x="608400" y="1871183"/>
            <a:ext cx="2149867" cy="739216"/>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6" name="文本占位符 2"/>
          <p:cNvSpPr>
            <a:spLocks noGrp="1"/>
          </p:cNvSpPr>
          <p:nvPr>
            <p:ph type="body" idx="2"/>
            <p:custDataLst>
              <p:tags r:id="rId2"/>
            </p:custDataLst>
          </p:nvPr>
        </p:nvSpPr>
        <p:spPr/>
        <p:txBody>
          <a:bodyPr/>
          <a:lstStyle/>
          <a:p>
            <a:r>
              <a:rPr lang="zh-CN" altLang="en-US"/>
              <a:t>第二章</a:t>
            </a:r>
            <a:endParaRPr lang="zh-CN" altLang="en-US"/>
          </a:p>
        </p:txBody>
      </p:sp>
      <p:sp>
        <p:nvSpPr>
          <p:cNvPr id="1049048" name="标题 3"/>
          <p:cNvSpPr>
            <a:spLocks noGrp="1"/>
          </p:cNvSpPr>
          <p:nvPr>
            <p:ph type="title" idx="1"/>
            <p:custDataLst>
              <p:tags r:id="rId3"/>
            </p:custDataLst>
          </p:nvPr>
        </p:nvSpPr>
        <p:spPr/>
        <p:txBody>
          <a:bodyPr>
            <a:normAutofit fontScale="98148"/>
          </a:bodyPr>
          <a:lstStyle/>
          <a:p>
            <a:r>
              <a:rPr lang="zh-CN" altLang="en-US"/>
              <a:t>日本乡村旅游的主要类型</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6" name="标题 2"/>
          <p:cNvSpPr>
            <a:spLocks noGrp="1"/>
          </p:cNvSpPr>
          <p:nvPr>
            <p:ph type="title" idx="1"/>
          </p:nvPr>
        </p:nvSpPr>
        <p:spPr/>
        <p:txBody>
          <a:bodyPr/>
          <a:lstStyle/>
          <a:p>
            <a:r>
              <a:rPr lang="zh-CN" altLang="en-US"/>
              <a:t>农家乐型</a:t>
            </a:r>
            <a:endParaRPr lang="zh-CN" altLang="en-US"/>
          </a:p>
        </p:txBody>
      </p:sp>
      <p:sp>
        <p:nvSpPr>
          <p:cNvPr id="104908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传统文化型：展示乡村的传统建筑、手工艺、民俗等文化，让游客了解乡村的历史与文化。</a:t>
            </a:r>
            <a:endParaRPr lang="en-US" altLang="zh-CN">
              <a:solidFill>
                <a:schemeClr val="dk1">
                  <a:lumMod val="80000"/>
                  <a:lumOff val="20000"/>
                </a:schemeClr>
              </a:solidFill>
              <a:latin typeface="+mn-ea"/>
              <a:sym typeface="+mn-ea"/>
            </a:endParaRPr>
          </a:p>
        </p:txBody>
      </p:sp>
      <p:sp>
        <p:nvSpPr>
          <p:cNvPr id="104909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农家乐型：提供住宿、餐饮和农业体验等服务，吸引游客体验乡村生活。</a:t>
            </a:r>
            <a:endParaRPr lang="zh-CN" altLang="en-US" sz="1600">
              <a:solidFill>
                <a:schemeClr val="dk1">
                  <a:lumMod val="80000"/>
                  <a:lumOff val="20000"/>
                </a:schemeClr>
              </a:solidFill>
              <a:latin typeface="+mn-ea"/>
              <a:sym typeface="+mn-ea"/>
            </a:endParaRPr>
          </a:p>
        </p:txBody>
      </p:sp>
      <p:sp>
        <p:nvSpPr>
          <p:cNvPr id="104910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0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1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自然景观型：利用乡村的自然风光和景观，提供徒步、骑行、露营等户外活动。</a:t>
            </a:r>
            <a:endParaRPr lang="zh-CN" altLang="en-US" sz="1600">
              <a:solidFill>
                <a:schemeClr val="dk1">
                  <a:lumMod val="80000"/>
                  <a:lumOff val="20000"/>
                </a:schemeClr>
              </a:solidFill>
              <a:latin typeface="+mn-ea"/>
              <a:sym typeface="+mn-ea"/>
            </a:endParaRPr>
          </a:p>
        </p:txBody>
      </p:sp>
      <p:sp>
        <p:nvSpPr>
          <p:cNvPr id="104911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1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1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1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农业观光型：结合农业生产与观光游览，让游客了解农业知识和参与农业活动。</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2" name="标题 2"/>
          <p:cNvSpPr>
            <a:spLocks noGrp="1"/>
          </p:cNvSpPr>
          <p:nvPr>
            <p:ph type="title" idx="1"/>
          </p:nvPr>
        </p:nvSpPr>
        <p:spPr/>
        <p:txBody>
          <a:bodyPr/>
          <a:lstStyle/>
          <a:p>
            <a:r>
              <a:rPr lang="zh-CN" altLang="en-US"/>
              <a:t>自然景观型</a:t>
            </a:r>
            <a:endParaRPr lang="zh-CN" altLang="en-US"/>
          </a:p>
        </p:txBody>
      </p:sp>
      <p:sp>
        <p:nvSpPr>
          <p:cNvPr id="1049154"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简介：以优美的自然景观为特色，如山、水、花、草等，提供徒步、露营、垂钓等户外活动。</a:t>
            </a:r>
            <a:endParaRPr lang="zh-CN" altLang="en-US" sz="1200" spc="150">
              <a:solidFill>
                <a:schemeClr val="tx1">
                  <a:lumMod val="65000"/>
                  <a:lumOff val="35000"/>
                </a:schemeClr>
              </a:solidFill>
              <a:latin typeface="+mn-ea"/>
              <a:sym typeface="+mn-ea"/>
            </a:endParaRPr>
          </a:p>
        </p:txBody>
      </p:sp>
      <p:sp>
        <p:nvSpPr>
          <p:cNvPr id="1049156"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案例：箱根乡村旅游区，以温泉、湖泊、山岳等自然景观吸引游客。</a:t>
            </a:r>
            <a:endParaRPr lang="zh-CN" altLang="en-US" sz="1200" spc="150">
              <a:solidFill>
                <a:schemeClr val="tx1">
                  <a:lumMod val="65000"/>
                  <a:lumOff val="35000"/>
                </a:schemeClr>
              </a:solidFill>
              <a:latin typeface="+mn-ea"/>
              <a:sym typeface="+mn-ea"/>
            </a:endParaRPr>
          </a:p>
        </p:txBody>
      </p:sp>
      <p:sp>
        <p:nvSpPr>
          <p:cNvPr id="1049158"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特点：注重保护和利用自然环境，让游客亲近大自然，体验乡村的宁静与美丽。</a:t>
            </a:r>
            <a:endParaRPr lang="zh-CN" altLang="en-US" sz="1200" spc="150">
              <a:solidFill>
                <a:schemeClr val="tx1">
                  <a:lumMod val="65000"/>
                  <a:lumOff val="35000"/>
                </a:schemeClr>
              </a:solidFill>
              <a:latin typeface="+mn-ea"/>
              <a:sym typeface="+mn-ea"/>
            </a:endParaRPr>
          </a:p>
        </p:txBody>
      </p:sp>
      <p:sp>
        <p:nvSpPr>
          <p:cNvPr id="1049160"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体验活动：骑行、徒步、皮划艇等户外运动，以及采摘、垂钓等农耕体验活动。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4" name="标题 2"/>
          <p:cNvSpPr>
            <a:spLocks noGrp="1"/>
          </p:cNvSpPr>
          <p:nvPr>
            <p:ph type="title" idx="1"/>
          </p:nvPr>
        </p:nvSpPr>
        <p:spPr/>
        <p:txBody>
          <a:bodyPr/>
          <a:lstStyle/>
          <a:p>
            <a:r>
              <a:rPr lang="zh-CN" altLang="en-US"/>
              <a:t>文化体验型</a:t>
            </a:r>
            <a:endParaRPr lang="zh-CN" altLang="en-US"/>
          </a:p>
        </p:txBody>
      </p:sp>
      <p:sp>
        <p:nvSpPr>
          <p:cNvPr id="104919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0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0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0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特点：提供丰富的文化体验活动，如传统手工艺制作、农业体验、民俗表演等。</a:t>
            </a:r>
            <a:endParaRPr lang="zh-CN" altLang="en-US" sz="1400" spc="150">
              <a:solidFill>
                <a:schemeClr val="tx1"/>
              </a:solidFill>
              <a:effectLst/>
              <a:latin typeface="+mn-ea"/>
              <a:sym typeface="+mn-ea"/>
            </a:endParaRPr>
          </a:p>
        </p:txBody>
      </p:sp>
      <p:sp>
        <p:nvSpPr>
          <p:cNvPr id="1049206" name="文本框 6"/>
          <p:cNvSpPr txBox="1"/>
          <p:nvPr>
            <p:custDataLst>
              <p:tags r:id="rId7"/>
            </p:custDataLst>
          </p:nvPr>
        </p:nvSpPr>
        <p:spPr>
          <a:xfrm>
            <a:off x="608400" y="1639940"/>
            <a:ext cx="3135568" cy="1414443"/>
          </a:xfrm>
          <a:prstGeom prst="rect">
            <a:avLst/>
          </a:prstGeom>
          <a:noFill/>
        </p:spPr>
        <p:txBody>
          <a:bodyPr wrap="square" lIns="0" rtlCol="0">
            <a:normAutofit fontScale="92857"/>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简介：文化体验型乡村旅游以传统乡村文化、手工艺和农业活动为核心，游客可以深入了解当地的历史、民俗和传统工艺。</a:t>
            </a:r>
            <a:endParaRPr lang="zh-CN" altLang="en-US" sz="1400" spc="150">
              <a:solidFill>
                <a:schemeClr val="tx1"/>
              </a:solidFill>
              <a:effectLst/>
              <a:latin typeface="+mn-ea"/>
              <a:sym typeface="+mn-ea"/>
            </a:endParaRPr>
          </a:p>
        </p:txBody>
      </p:sp>
      <p:sp>
        <p:nvSpPr>
          <p:cNvPr id="1049208" name="文本框 7"/>
          <p:cNvSpPr txBox="1"/>
          <p:nvPr>
            <p:custDataLst>
              <p:tags r:id="rId8"/>
            </p:custDataLst>
          </p:nvPr>
        </p:nvSpPr>
        <p:spPr>
          <a:xfrm>
            <a:off x="5830821" y="1639940"/>
            <a:ext cx="3135568" cy="1414443"/>
          </a:xfrm>
          <a:prstGeom prst="rect">
            <a:avLst/>
          </a:prstGeom>
          <a:noFill/>
        </p:spPr>
        <p:txBody>
          <a:bodyPr wrap="square" lIns="0" rtlCol="0">
            <a:normAutofit fontScale="92857" lnSpcReduction="1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案例：日本岐阜县的白川乡合掌村是一个著名的文化体验型乡村旅游目的地，游客可以体验传统的农舍建筑、水稻种植和合掌草编等手工艺活动。</a:t>
            </a:r>
            <a:endParaRPr lang="zh-CN" altLang="en-US" sz="1400" spc="150">
              <a:solidFill>
                <a:schemeClr val="tx1"/>
              </a:solidFill>
              <a:effectLst/>
              <a:latin typeface="+mn-ea"/>
              <a:sym typeface="+mn-ea"/>
            </a:endParaRPr>
          </a:p>
        </p:txBody>
      </p:sp>
      <p:sp>
        <p:nvSpPr>
          <p:cNvPr id="1049210" name="文本框 8"/>
          <p:cNvSpPr txBox="1"/>
          <p:nvPr>
            <p:custDataLst>
              <p:tags r:id="rId9"/>
            </p:custDataLst>
          </p:nvPr>
        </p:nvSpPr>
        <p:spPr>
          <a:xfrm>
            <a:off x="8442032" y="4727038"/>
            <a:ext cx="3135568" cy="1373904"/>
          </a:xfrm>
          <a:prstGeom prst="rect">
            <a:avLst/>
          </a:prstGeom>
          <a:noFill/>
        </p:spPr>
        <p:txBody>
          <a:bodyPr wrap="square" lIns="0" rtlCol="0">
            <a:normAutofit fontScale="92857" lnSpcReduction="1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意义：通过文化体验型乡村旅游，游客可以更深入地了解日本乡村的文化和生活方式，促进乡村经济的发展和文化传承。</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44" name="文本占位符 2"/>
          <p:cNvSpPr>
            <a:spLocks noGrp="1"/>
          </p:cNvSpPr>
          <p:nvPr>
            <p:ph type="body" idx="2"/>
            <p:custDataLst>
              <p:tags r:id="rId2"/>
            </p:custDataLst>
          </p:nvPr>
        </p:nvSpPr>
        <p:spPr/>
        <p:txBody>
          <a:bodyPr/>
          <a:lstStyle/>
          <a:p>
            <a:r>
              <a:rPr lang="zh-CN" altLang="en-US"/>
              <a:t>第三章</a:t>
            </a:r>
            <a:endParaRPr lang="zh-CN" altLang="en-US"/>
          </a:p>
        </p:txBody>
      </p:sp>
      <p:sp>
        <p:nvSpPr>
          <p:cNvPr id="1049246" name="标题 3"/>
          <p:cNvSpPr>
            <a:spLocks noGrp="1"/>
          </p:cNvSpPr>
          <p:nvPr>
            <p:ph type="title" idx="1"/>
            <p:custDataLst>
              <p:tags r:id="rId3"/>
            </p:custDataLst>
          </p:nvPr>
        </p:nvSpPr>
        <p:spPr/>
        <p:txBody>
          <a:bodyPr>
            <a:normAutofit fontScale="98148"/>
          </a:bodyPr>
          <a:lstStyle/>
          <a:p>
            <a:r>
              <a:rPr lang="zh-CN" altLang="en-US"/>
              <a:t>日本乡村旅游的成功因素</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https://d.book118.com/278046123123006034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PLACING_PICTURE_USER_VIEWPORT" val="{&quot;height&quot;:6730.182677165354,&quot;width&quot;:19230.466141732282}"/>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一章"/>
  <p:tag name="KSO_WM_UNIT_TEXT_FILL_FORE_SCHEMECOLOR_INDEX" val="14"/>
  <p:tag name="KSO_WM_UNIT_TEXT_FILL_FORE_SCHEMECOLOR_INDEX_BRIGHTNESS" val="-0.25"/>
  <p:tag name="KSO_WM_UNIT_TEXT_FILL_TYPE" val="1"/>
  <p:tag name="KSO_WM_UNIT_TYPE" val="e"/>
  <p:tag name="KSO_WM_UNIT_VALUE" val="6"/>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 val="13"/>
  <p:tag name="KSO_WM_UNIT_TEXT_FILL_FORE_SCHEMECOLOR_INDEX_BRIGHTNESS" val="0.25"/>
  <p:tag name="KSO_WM_UNIT_TEXT_FILL_TYPE" val="1"/>
  <p:tag name="KSO_WM_UNIT_TYPE" val="b"/>
  <p:tag name="KSO_WM_UNIT_VALUE" val="17"/>
</p:tagLst>
</file>

<file path=ppt/tags/tag10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PLACING_PICTURE_USER_VIEWPORT" val="{&quot;height&quot;:6730.182677165354,&quot;width&quot;:19230.466141732282}"/>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1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_0**"/>
  <p:tag name="KSO_WM_UNIT_LAYERLEVEL" val="1"/>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_0**"/>
  <p:tag name="KSO_WM_UNIT_LAYERLEVEL" val="1"/>
</p:tagLst>
</file>

<file path=ppt/tags/tag12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 name="KSO_WM_TEMPLATE_THUMBS_INDEX" val="1、11"/>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131.xml><?xml version="1.0" encoding="utf-8"?>
<p:tagLst xmlns:p="http://schemas.openxmlformats.org/presentationml/2006/main">
  <p:tag name="KSO_WM_BEAUTIFY_FLAG" val="#wm#"/>
  <p:tag name="KSO_WM_SLIDE_CONTENT_AREA" val="{&quot;left&quot;:&quot;46.85&quot;,&quot;top&quot;:&quot;109.1&quot;,&quot;width&quot;:&quot;568.5&quot;,&quot;height&quot;:&quot;264.45&quot;}"/>
  <p:tag name="KSO_WM_SLIDE_ID" val="custom2023023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 name="KSO_WM_TEMPLATE_THUMBS_INDEX" val="1、11"/>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1_1"/>
  <p:tag name="KSO_WM_UNIT_INDEX" val="1_1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1_1"/>
  <p:tag name="KSO_WM_UNIT_INDEX" val="1_1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2_1"/>
  <p:tag name="KSO_WM_UNIT_INDEX" val="1_2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2_1"/>
  <p:tag name="KSO_WM_UNIT_INDEX" val="1_2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3_1"/>
  <p:tag name="KSO_WM_UNIT_INDEX" val="1_3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3_1"/>
  <p:tag name="KSO_WM_UNIT_INDEX" val="1_3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3_2"/>
  <p:tag name="KSO_WM_UNIT_INDEX" val="1_3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4_1"/>
  <p:tag name="KSO_WM_UNIT_INDEX" val="1_4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4_1"/>
  <p:tag name="KSO_WM_UNIT_INDEX" val="1_4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4_2"/>
  <p:tag name="KSO_WM_UNIT_INDEX" val="1_4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5_1"/>
  <p:tag name="KSO_WM_UNIT_INDEX" val="1_5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5_1"/>
  <p:tag name="KSO_WM_UNIT_INDEX" val="1_5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5_2"/>
  <p:tag name="KSO_WM_UNIT_INDEX" val="1_5_2"/>
  <p:tag name="KSO_WM_UNIT_LAYERLEVEL" val="1_1_1"/>
  <p:tag name="KSO_WM_UNIT_TYPE" val="l_h_i"/>
</p:tagLst>
</file>

<file path=ppt/tags/tag148.xml><?xml version="1.0" encoding="utf-8"?>
<p:tagLst xmlns:p="http://schemas.openxmlformats.org/presentationml/2006/main">
  <p:tag name="KSO_WM_BEAUTIFY_FLAG" val="#wm#"/>
  <p:tag name="KSO_WM_DIAGRAM_GROUP_CODE" val="l1-1"/>
  <p:tag name="KSO_WM_SLIDE_DIAGTYPE" val="l"/>
  <p:tag name="KSO_WM_SLIDE_ID" val="custom20230235_5"/>
  <p:tag name="KSO_WM_SLIDE_INDEX" val="5"/>
  <p:tag name="KSO_WM_SLIDE_ITEM_CNT" val="5"/>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0"/>
</p:tagLst>
</file>

<file path=ppt/tags/tag149.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1"/>
  <p:tag name="KSO_WM_UNIT_CONTENT_GROUP_TYPE" val="contentchip"/>
  <p:tag name="KSO_WM_UNIT_DIAGRAM_ISNUMVISUAL" val="0"/>
  <p:tag name="KSO_WM_UNIT_DIAGRAM_ISREFERUNIT" val="0"/>
  <p:tag name="KSO_WM_UNIT_HIGHLIGHT" val="0"/>
  <p:tag name="KSO_WM_UNIT_ID" val="custom20230235_9*e*1"/>
  <p:tag name="KSO_WM_UNIT_INDEX" val="1"/>
  <p:tag name="KSO_WM_UNIT_LAYERLEVEL" val="1"/>
  <p:tag name="KSO_WM_UNIT_NOCLEAR" val="0"/>
  <p:tag name="KSO_WM_UNIT_PRESET_TEXT" val="第一章"/>
  <p:tag name="KSO_WM_UNIT_TEXT_FILL_FORE_SCHEMECOLOR_INDEX" val="14"/>
  <p:tag name="KSO_WM_UNIT_TEXT_FILL_FORE_SCHEMECOLOR_INDEX_BRIGHTNESS" val="-0.25"/>
  <p:tag name="KSO_WM_UNIT_TEXT_FILL_TYPE" val="1"/>
  <p:tag name="KSO_WM_UNIT_TYPE" val="e"/>
  <p:tag name="KSO_WM_UNIT_VALUE" val="6"/>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1.xml><?xml version="1.0" encoding="utf-8"?>
<p:tagLst xmlns:p="http://schemas.openxmlformats.org/presentationml/2006/main">
  <p:tag name="KSO_WM_BEAUTIFY_FLAG" val="#wm#"/>
  <p:tag name="KSO_WM_SLIDE_CONTENT_AREA" val="{&quot;left&quot;:&quot;46.2&quot;,&quot;top&quot;:&quot;70.75&quot;,&quot;width&quot;:&quot;568.5&quot;,&quot;height&quot;:&quot;316.3&quot;}"/>
  <p:tag name="KSO_WM_SLIDE_ID" val="custom2023023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1"/>
  <p:tag name="KSO_WM_UNIT_CONTENT_GROUP_TYPE" val="contentchip"/>
  <p:tag name="KSO_WM_UNIT_DIAGRAM_ISNUMVISUAL" val="0"/>
  <p:tag name="KSO_WM_UNIT_DIAGRAM_ISREFERUNIT" val="0"/>
  <p:tag name="KSO_WM_UNIT_HIGHLIGHT" val="0"/>
  <p:tag name="KSO_WM_UNIT_ID" val="custom20230235_9*e*1"/>
  <p:tag name="KSO_WM_UNIT_INDEX" val="1"/>
  <p:tag name="KSO_WM_UNIT_LAYERLEVEL" val="1"/>
  <p:tag name="KSO_WM_UNIT_NOCLEAR" val="0"/>
  <p:tag name="KSO_WM_UNIT_PRESET_TEXT" val="第二章"/>
  <p:tag name="KSO_WM_UNIT_TEXT_FILL_FORE_SCHEMECOLOR_INDEX" val="14"/>
  <p:tag name="KSO_WM_UNIT_TEXT_FILL_FORE_SCHEMECOLOR_INDEX_BRIGHTNESS" val="-0.25"/>
  <p:tag name="KSO_WM_UNIT_TEXT_FILL_TYPE" val="1"/>
  <p:tag name="KSO_WM_UNIT_TYPE" val="e"/>
  <p:tag name="KSO_WM_UNIT_VALUE" val="6"/>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1.xml><?xml version="1.0" encoding="utf-8"?>
<p:tagLst xmlns:p="http://schemas.openxmlformats.org/presentationml/2006/main">
  <p:tag name="KSO_WM_BEAUTIFY_FLAG" val="#wm#"/>
  <p:tag name="KSO_WM_SLIDE_CONTENT_AREA" val="{&quot;left&quot;:&quot;46.2&quot;,&quot;top&quot;:&quot;70.75&quot;,&quot;width&quot;:&quot;568.5&quot;,&quot;height&quot;:&quot;316.3&quot;}"/>
  <p:tag name="KSO_WM_SLIDE_ID" val="custom2023023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1"/>
  <p:tag name="KSO_WM_UNIT_CONTENT_GROUP_TYPE" val="contentchip"/>
  <p:tag name="KSO_WM_UNIT_DIAGRAM_ISNUMVISUAL" val="0"/>
  <p:tag name="KSO_WM_UNIT_DIAGRAM_ISREFERUNIT" val="0"/>
  <p:tag name="KSO_WM_UNIT_HIGHLIGHT" val="0"/>
  <p:tag name="KSO_WM_UNIT_ID" val="custom20230235_9*e*1"/>
  <p:tag name="KSO_WM_UNIT_INDEX" val="1"/>
  <p:tag name="KSO_WM_UNIT_LAYERLEVEL" val="1"/>
  <p:tag name="KSO_WM_UNIT_NOCLEAR" val="0"/>
  <p:tag name="KSO_WM_UNIT_PRESET_TEXT" val="第三章"/>
  <p:tag name="KSO_WM_UNIT_TEXT_FILL_FORE_SCHEMECOLOR_INDEX" val="14"/>
  <p:tag name="KSO_WM_UNIT_TEXT_FILL_FORE_SCHEMECOLOR_INDEX_BRIGHTNESS" val="-0.25"/>
  <p:tag name="KSO_WM_UNIT_TEXT_FILL_TYPE" val="1"/>
  <p:tag name="KSO_WM_UNIT_TYPE" val="e"/>
  <p:tag name="KSO_WM_UNIT_VALUE" val="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2.xml><?xml version="1.0" encoding="utf-8"?>
<p:tagLst xmlns:p="http://schemas.openxmlformats.org/presentationml/2006/main">
  <p:tag name="KSO_WM_BEAUTIFY_FLAG" val="#wm#"/>
  <p:tag name="KSO_WM_SLIDE_CONTENT_AREA" val="{&quot;left&quot;:&quot;46.2&quot;,&quot;top&quot;:&quot;70.75&quot;,&quot;width&quot;:&quot;568.5&quot;,&quot;height&quot;:&quot;316.3&quot;}"/>
  <p:tag name="KSO_WM_SLIDE_ID" val="custom2023023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Lst>
</file>

<file path=ppt/tags/tag2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3">
      <a:dk1>
        <a:srgbClr val="000000"/>
      </a:dk1>
      <a:lt1>
        <a:srgbClr val="FFFFFF"/>
      </a:lt1>
      <a:dk2>
        <a:srgbClr val="768395"/>
      </a:dk2>
      <a:lt2>
        <a:srgbClr val="E3E6E9"/>
      </a:lt2>
      <a:accent1>
        <a:srgbClr val="2F555D"/>
      </a:accent1>
      <a:accent2>
        <a:srgbClr val="B7524D"/>
      </a:accent2>
      <a:accent3>
        <a:srgbClr val="654D25"/>
      </a:accent3>
      <a:accent4>
        <a:srgbClr val="EBA961"/>
      </a:accent4>
      <a:accent5>
        <a:srgbClr val="46ACBA"/>
      </a:accent5>
      <a:accent6>
        <a:srgbClr val="8DA6AA"/>
      </a:accent6>
      <a:hlink>
        <a:srgbClr val="FF0000"/>
      </a:hlink>
      <a:folHlink>
        <a:srgbClr val="E61AD0"/>
      </a:folHlink>
    </a:clrScheme>
    <a:fontScheme name="自定义 14">
      <a:majorFont>
        <a:latin typeface="汉仪古隶简"/>
        <a:ea typeface="汉仪古隶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lnDef>
      <a:spPr>
        <a:ln w="12700">
          <a:solidFill>
            <a:srgbClr val="1F6E8E"/>
          </a:solidFill>
        </a:ln>
      </a:spPr>
      <a:bodyPr/>
      <a:lstStyle/>
      <a:style>
        <a:lnRef idx="1">
          <a:schemeClr val="accent1"/>
        </a:lnRef>
        <a:fillRef idx="0">
          <a:schemeClr val="accent1"/>
        </a:fillRef>
        <a:effectRef idx="0">
          <a:schemeClr val="accent1"/>
        </a:effectRef>
        <a:fontRef idx="minor">
          <a:schemeClr val="tx1"/>
        </a:fontRef>
      </a:style>
    </a:ln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汉仪古隶简</vt:lpstr>
      <vt:lpstr>MiSans Normal</vt:lpstr>
      <vt:lpstr>Calibri Light</vt:lpstr>
      <vt:lpstr>Wingdings</vt:lpstr>
      <vt:lpstr>Office Theme</vt:lpstr>
      <vt:lpstr>日本乡村旅游案例研究</vt:lpstr>
      <vt:lpstr>目录</vt:lpstr>
      <vt:lpstr>日本乡村旅游的发展历程</vt:lpstr>
      <vt:lpstr>起始阶段</vt:lpstr>
      <vt:lpstr>发展阶段</vt:lpstr>
      <vt:lpstr>成熟阶段</vt:lpstr>
      <vt:lpstr>日本乡村旅游的主要类型</vt:lpstr>
      <vt:lpstr>农家乐型</vt:lpstr>
      <vt:lpstr>自然景观型</vt:lpstr>
      <vt:lpstr>文化体验型</vt:lpstr>
      <vt:lpstr>日本乡村旅游的成功因素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2024-09-13T08:17:33.699</cp:lastPrinted>
  <dcterms:created xsi:type="dcterms:W3CDTF">2024-09-13T00:17:33Z</dcterms:created>
  <dcterms:modified xsi:type="dcterms:W3CDTF">2024-09-13T00:17:36Z</dcterms:modified>
</cp:coreProperties>
</file>