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6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4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BD36E-BA62-4FBC-ADD0-CE14B4A5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78746-ED6C-426F-89E2-06EC05BD4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9431B-6032-45A4-BA2D-BA66880D7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AD01A-82C7-4179-B009-9AE221978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75018-693A-49A2-901D-48C53590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FB1D8-E875-4F49-9A90-986722109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5A7720-014D-4F1F-8E63-80D505F4E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4143F-57D4-4B65-B044-F957004CD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7CA5D-FFC2-408C-825A-A5DE78DC6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ED34B-80A3-4353-8FBE-7E5C586BC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AC522-CF5C-4C50-BB2C-16933DE0D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614" r:id="rId2"/>
    <p:sldLayoutId id="2147498615" r:id="rId3"/>
    <p:sldLayoutId id="2147498616" r:id="rId4"/>
    <p:sldLayoutId id="2147498617" r:id="rId5"/>
    <p:sldLayoutId id="2147498618" r:id="rId6"/>
    <p:sldLayoutId id="2147498619" r:id="rId7"/>
    <p:sldLayoutId id="2147498620" r:id="rId8"/>
    <p:sldLayoutId id="2147498621" r:id="rId9"/>
    <p:sldLayoutId id="2147498622" r:id="rId10"/>
    <p:sldLayoutId id="214749862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tags" Target="../tags/tag131.xml" /><Relationship Id="rId27" Type="http://schemas.openxmlformats.org/officeDocument/2006/relationships/tags" Target="../tags/tag132.xml" /><Relationship Id="rId28" Type="http://schemas.openxmlformats.org/officeDocument/2006/relationships/tags" Target="../tags/tag133.xml" /><Relationship Id="rId29" Type="http://schemas.openxmlformats.org/officeDocument/2006/relationships/tags" Target="../tags/tag134.xml" /><Relationship Id="rId3" Type="http://schemas.openxmlformats.org/officeDocument/2006/relationships/tags" Target="../tags/tag108.xml" /><Relationship Id="rId30" Type="http://schemas.openxmlformats.org/officeDocument/2006/relationships/tags" Target="../tags/tag135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tags" Target="../tags/tag156.xml" /><Relationship Id="rId23" Type="http://schemas.openxmlformats.org/officeDocument/2006/relationships/tags" Target="../tags/tag157.xml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ags" Target="../tags/tag162.xml" /><Relationship Id="rId29" Type="http://schemas.openxmlformats.org/officeDocument/2006/relationships/tags" Target="../tags/tag163.xml" /><Relationship Id="rId3" Type="http://schemas.openxmlformats.org/officeDocument/2006/relationships/tags" Target="../tags/tag137.xml" /><Relationship Id="rId30" Type="http://schemas.openxmlformats.org/officeDocument/2006/relationships/tags" Target="../tags/tag164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0005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供应链优化实施进展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8515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935355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935990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供应链优化的背景和目标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228219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2366010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2366645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供应链优化的策略和措施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371284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3796665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3797300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 err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供应链优化的实施进展和效果</a:t>
            </a:r>
            <a:endParaRPr lang="en-US" altLang="zh-CN" sz="2000" b="1" err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51435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5227320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5227955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 err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供应链优化的挑战和未来规划</a:t>
            </a:r>
            <a:endParaRPr lang="en-US" altLang="zh-CN" sz="2000" b="1" err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9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供应链优化的背景和目标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供应链现状分析</a:t>
            </a:r>
            <a:endParaRPr lang="zh-CN" altLang="en-US"/>
          </a:p>
        </p:txBody>
      </p:sp>
      <p:sp>
        <p:nvSpPr>
          <p:cNvPr id="1048946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供应链管理现状：存在信息不对称、效率低下等问题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供应链优化效果：提高企业运营效率，降低成本，增强市场竞争力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供应链优化措施：加强信息共享、优化物流配送、提高库存管理水平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供应链优化目标：提高效率、降低成本、增强竞争力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优化目标及预期成果</a:t>
            </a:r>
            <a:endParaRPr lang="zh-CN" altLang="en-US"/>
          </a:p>
        </p:txBody>
      </p:sp>
      <p:sp>
        <p:nvSpPr>
          <p:cNvPr id="1049024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提高供应链效率：通过优化供应链，提高生产效率，降低成本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降低库存成本：通过优化供应链，降低库存成本，提高资金周转率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提高客户满意度：通过优化供应链，提高产品质量和服务水平，提高客户满意度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增强供应链柔性：提高供应链的灵活性，应对市场变化和突发事件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关键业务指标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库存周转率：衡量库存管理效率的重要指标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供应链响应时间：反映供应链对市场变化的响应速度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运输成本：衡量供应链物流效率的重要指标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订单满足率：反映供应链对客户需求的满足程度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8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供应链优化的策略和措施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供应商管理优化</a:t>
            </a:r>
            <a:endParaRPr lang="zh-CN" altLang="en-US"/>
          </a:p>
        </p:txBody>
      </p:sp>
      <p:sp>
        <p:nvSpPr>
          <p:cNvPr id="10492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供应商评估：定期对供应商进行评估，确保供应商的质量和交货能力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供应商激励：通过激励措施，提高供应商的积极性和合作意愿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供应商培训：对供应商进行培训，提高其产品质量和交货能力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供应商选择：根据评估结果选择合适的供应商，建立长期合作关系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采购流程优化</a:t>
            </a:r>
            <a:endParaRPr lang="zh-CN" altLang="en-US"/>
          </a:p>
        </p:txBody>
      </p:sp>
      <p:sp>
        <p:nvSpPr>
          <p:cNvPr id="10493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供应商评估：选择合适的供应商，确保产品质量和交货期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采购订单管理：及时处理采购订单，确保采购顺利进行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供应商关系管理：维护与供应商的良好关系，提高采购效率和成本控制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采购计划：制定合理的采购计划，避免库存积压和缺货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库存管理优化</a:t>
            </a:r>
            <a:endParaRPr lang="zh-CN" altLang="en-US"/>
          </a:p>
        </p:txBody>
      </p:sp>
      <p:sp>
        <p:nvSpPr>
          <p:cNvPr id="1049384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8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库存控制：设定合理的库存水平，避免过多或过少的库存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库存分类：根据物品的重要性和需求频率进行分类，优先满足重要和需求频繁的物品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0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库存更新：定期检查库存，及时更新和补充库存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4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6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库存预测：根据历史销售数据和市场趋势，预测未来的库存需求，提前做好准备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https://d.book118.com/278050005060006026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34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34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供应链优化实施进展</vt:lpstr>
      <vt:lpstr>目录</vt:lpstr>
      <vt:lpstr>供应链优化的背景和目标</vt:lpstr>
      <vt:lpstr>供应链现状分析</vt:lpstr>
      <vt:lpstr>优化目标及预期成果</vt:lpstr>
      <vt:lpstr>关键业务指标</vt:lpstr>
      <vt:lpstr>供应链优化的策略和措施</vt:lpstr>
      <vt:lpstr>供应商管理优化</vt:lpstr>
      <vt:lpstr>采购流程优化</vt:lpstr>
      <vt:lpstr>库存管理优化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2024-09-03T16:41:42.593</cp:lastPrinted>
  <dcterms:created xsi:type="dcterms:W3CDTF">2024-09-03T08:41:42Z</dcterms:created>
  <dcterms:modified xsi:type="dcterms:W3CDTF">2024-09-03T08:41:45Z</dcterms:modified>
</cp:coreProperties>
</file>