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1F3EF-FF8F-4E60-B4F0-4B564B7D3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B8A48-B91E-4271-B5C8-F61D90E8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03338-E21A-4A08-ABF9-5F76019AC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FED9A-F19B-4AA9-A338-6D2809DFF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BB4F2-4303-4BD2-9777-17B25E2CB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68315-C7E6-4D65-BBA0-17D18654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FFB36-1712-408C-BDAF-A52076D9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578C4-4721-436A-A3FE-70CF99B01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4629A-53FD-46A2-A22E-7E33432A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1E99F-0A96-4CF1-9A4D-3F02704A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EE13E-91CD-4CAD-96CF-5DA4DF17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0040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月下桨声-语文S版第四单元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单元导读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课文精讲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单元练习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单元导读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月下桨声，旨在引导学生感受自然之美，培养审美情趣。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月下桨声作为本单元的主题，旨在通过描绘月夜的美景和宁静，引导学生体验自然之美，培养对大自然的热爱和敬畏之情，同时提高学生的审美情趣和文化素养。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主题教学建议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在教学过程中，教师应注重引导学生通过阅读、观察、想象等方式深入感受月夜的美景，同时结合学生的生活经验，引导学生发现生活中的美，提高学生的审美感知能力。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单元主题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弘扬中华优秀传统文化，增强学生的文化自信和民族自豪感。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培养学生对大自然的热爱和敬畏之情，引导学生关注自然环境，树立环保意识。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提高学生的阅读理解能力、写作能力和审美情趣。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通过本单元的学习，学生应达到以下目标。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掌握本单元的生字、生词，了解月夜美景的描绘方法和技巧。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单元目标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课文精讲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生动描绘、情感真挚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这篇文章通过生动的描绘，展现了乡村夜晚的宁静与美丽，以及人与人之间的真挚情感。作者运用丰富的细节描写，将读者带入一个充满生活气息的场景，让人感受到乡村生活的美好与温暖。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《月下桨声》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英勇无畏、感人至深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这篇文章讲述了邱少云在执行任务时，为了不暴露目标，忍受着烈火烧身的剧痛，始终没有发出一声呻吟，直至壮烈牺牲的故事。文章中邱少云的英勇无畏精神感人至深，让人对这位英雄肃然起敬。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《我的战友邱少云》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壮烈牺牲、民族气节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篇文章讲述了五位八路军战士在狼牙山阻击日军的壮丽事迹。他们面对强敌毫不畏惧，英勇抗争，最终为了民族尊严和民族生存，选择了壮烈牺牲。文章中五壮士的民族气节让人敬仰，他们的事迹将永远铭刻在中华民族的历史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《狼牙山五壮士》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https://d.book118.com/278050040043006032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2024-09-09T16:34:14.147</cp:lastPrinted>
  <dcterms:created xsi:type="dcterms:W3CDTF">2024-09-09T08:34:14Z</dcterms:created>
  <dcterms:modified xsi:type="dcterms:W3CDTF">2024-09-09T08:34:16Z</dcterms:modified>
</cp:coreProperties>
</file>