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AE9C6-B428-4D8D-8DF5-E297EC5D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9C4BD-EAD4-44EE-B787-C6AA27D69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0C06E-9D8E-40D2-971A-BADCCAF9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B16D5-1C9C-4502-90BD-7AF168B6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DD211-C0E8-41BD-8944-9B7D05C4B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BC6C6-6C30-45E7-BAFE-8A415EB78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5D1D8-23C5-4754-BC5B-95800496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7D7BE-7424-42A4-A8BF-79F67DE3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0705B-F044-419B-81E9-7F99AC065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CA0A-93B3-497F-8EAB-296057802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8E649-1CAB-4EFA-B0A6-38313815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107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推动协同办公提高工作效率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现状分析：协同办公挑战与机遇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方案设计：构建高效协同办公平台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实施步骤：分阶段推进协同办公改进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效果评估：量化指标展示成果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总结与展望：持续改进，共创未来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协同办公概述与目标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协同办公是指利用先进的信息技术，实现团队成员之间的高效沟通与协作，共同完成工作任务的一种工作方式。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通过协同办公，可以打破时间、空间和组织结构的限制，提高团队成员之间的协作效率，降低沟通成本，从而提升整体工作效率。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协同办公定义及意义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56" b="14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75" b="85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48" b="14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高效率的工作能够缩短项目周期，降低成本，从而增强企业的市场竞争力。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高效的工作流程可以减少员工的工作压力，提高工作满意度和积极性。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高效的工作方式有助于团队成员之间的紧密协作，形成良好的团队氛围。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本次汇报旨在向领导层展示协同办公在提高工作效率方面的优势，并提出具体的实施建议。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通过本次汇报，我们希望获得领导层的认可和支持，以便在公司内部推广协同办公，提升整体工作效率。同时，我们也期待领导层能提供必要的资源和支持，以确保协同办公的顺利实施。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本次汇报目的与预期成果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现状分析：协同办公挑战与机遇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团队成员之间沟通不足，导致信息不透明，工作重复或遗漏。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工具缺乏整合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远程协作困难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25" b="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使用的办公软件众多，但缺乏统一整合，导致数据分散，难以高效协作。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远程工作日益普遍，但缺乏有效的远程协作工具和方法，影响团队效率。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当前协同办公存在问题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随着智能手机和移动互联网的普及，移动办公成为趋势，协同办公工具需要支持移动设备。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移动化办公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利用人工智能和机器学习技术，提高协同办公的智能化水平，减少人工操作。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智能化辅助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协同办公涉及敏感信息和数据，需要保障数据传输和存储的安全性。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云计算提供了强大的计算和存储能力，支持协同办公工具的高效运行和数据存储。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750" r="2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实时通信技术如音视频通话、即时消息等，提高了团队成员之间的沟通效率。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实时通信技术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386" r="2038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通过对协同办公过程中产生的大量数据进行分析，可以优化工作流程，提高工作效率。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技术创新带来机遇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方案设计：构建高效协同办公平台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08" r="50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采用微服务架构，实现高可用性、高扩展性和高性能。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前端负责页面展示和用户交互，后端提供API接口，实现前后端解耦。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通过OAuth2.0等认证授权技术，实现统一的用户身份认证和权限管理。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采用加密传输、数据备份、容灾等技术手段，确保数据安全可靠。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前后端分离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统一认证授权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提供多维度的数据统计和分析功能，帮助用户了解工作情况和提升效率。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即时通讯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集成即时通讯功能，方便用户实时沟通和协作。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文件共享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支持多种格式文件的上传、下载和在线预览，实现文件高效共享。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支持任务的创建、分配、跟踪和提醒，实现任务全流程协同。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日程安排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提供个人和团队日程管理功能，方便用户合理规划时间。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关键功能模块介绍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https://d.book118.com/278051077036006034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2024-09-12T14:15:44.082</cp:lastPrinted>
  <dcterms:created xsi:type="dcterms:W3CDTF">2024-09-12T06:15:44Z</dcterms:created>
  <dcterms:modified xsi:type="dcterms:W3CDTF">2024-09-12T06:15:46Z</dcterms:modified>
</cp:coreProperties>
</file>