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02BB29-FC89-4C61-9C24-734BAFBB9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D189D-6748-4C45-B31A-45F3A438D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98C476-C70F-41AA-85DF-A401E10EC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36D2FA-C9F1-49FE-8021-4B04E2876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F1CA38-F8E3-4050-8FED-DD41F479A3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EEB81D-DDB2-4663-A4AB-B33079519A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1E85F2-7B7B-402C-BD16-1D98526035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0F59D4-5C6E-4775-B4AC-04DD8E6DD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4AD30-538C-4604-9D72-8A00AFF2B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1B870-D712-49CB-A42E-A5D8BC246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C5A7E-A2A5-44FC-B8B6-20E20A6F3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51110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区块链技术在电子证据存储和认证中的应用前景</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2024-01-09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电子证据存储与认证现状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区块链技术在电子证据存储中的应用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区块链技术在电子证据认证中的应用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区块链技术在电子证据存储和认证中的优势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区块链技术在电子证据存储和认证中的挑战与对策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区块链技术在电子证据存储和认证中的未来展望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区块链技术概述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区块链定义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区块链是一种分布式数据库，通过持续增长的数据块链条记录交易和其他信息，每个数据块都包含前一个数据块的哈希值和自身交易信息，形成不可篡改的数据链。</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区块链技术基于去中心化、去信任化的集体维护数据库技术，它允许网络中的参与者在不需要中心化信任机构的情况下进行安全、可追溯、不可篡改的数据交换和传输。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9" r="2321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公有链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公有链是指全世界任何人都可读取、发送交易且交易能获得有效确认的共识区块链。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联盟链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联盟链是指由多个机构共同参与管理的区块链，每个组织或机构控制一个或多个节点，共同记录交易数据，并且只有这些组织和机构能够对联盟链中的数据进行读写和发送交易。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私有链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私有链是指其写入权限仅在一个组织手里的区块链，目的是对读取权限或者对外开放权限进行限制。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技术特点与优势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去中心化：区块链技术不依赖第三方管理机构或硬件设施，通过分布式核算和存储，实现数据自我管理。</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开放性：区块链技术基础是开源的，除了交易各方的私有信息被加密外，区块链的数据对所有人开放。</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信息不可篡改：一旦信息经过验证并添加至区块链，就会永久的存储起来，除非能够同时控制住系统中超过51%的节点，否则单个节点上对数据库的修改是无效的。</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匿名性：由于节点之间的交换遵循固定的算法，其数据交互是无需信任的（区块链中的程序规则会自行判断活动是否有效），因此交易对手无须通过公开身份的方式让对方自己产生信任，对信用的累积非常有帮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电子证据存储与认证现状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电子证据是指通过电子设备生成、存储、传输的各类数据，用于证明或反驳某一事实的信息。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电子证据定义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易于篡改和伪造；依赖特定设备和环境；具有多样性和复杂性。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电子证据特点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电子证据概念及特点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采用中心化服务器或专用存储设备对电子证据进行集中存储。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通过对电子证据进行哈希运算生成数字指纹，再通过数字签名技术对数字指纹进行签名，以确保电子证据的完整性和真实性。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传统存储与认证方式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认证方式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存储方式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375" r="8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中心化存储方式存在单点故障和数据泄露风险，一旦服务器被攻击或数据被篡改，将导致电子证据失效。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传统认证方式依赖于可信的第三方机构进行数字签名和验证，存在信任成本较高和效率较低的问题。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可信性问题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不同司法区域或行业之间对电子证据的认定标准和流程存在差异，导致跨域互认困难。</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跨域互认问题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区块链技术在电子证据存储中的应用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加密技术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区块链技术采用先进的加密算法，确保电子证据在存储和传输过程中的安全性，防止数据泄露和篡改。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安全存储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区块链技术将电子证据存储在分布式网络中，每个节点都有完整的数据副本，确保数据的可靠性和安全性。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数据加密与安全存储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区块链技术采用分布式存储方式，数据分散在多个节点上，避免了单点故障的风险，提高了系统的可用性和稳定性。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容灾备份</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区块链技术的分布式特性使得数据可以在多个节点上进行备份，即使部分节点发生故障，也不会影响数据的完整性和可用性。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分布式存储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分布式存储与容灾备份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区块链技术采用密码学哈希函数和链式结构，确保电子证据一旦上链就无法被篡改，保证了数据的真实性和可信度。</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区块链技术可以记录电子证据的产生、传输和存储等全过程信息，实现数据的可追溯性，有助于发现和解决潜在的问题和争议。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不可篡改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可追溯性</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不可篡改与可追溯性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区块链技术在电子证据认证中的应用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https://d.book118.com/278051110070006035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2024-09-14T08:26:31.334</cp:lastPrinted>
  <dcterms:created xsi:type="dcterms:W3CDTF">2024-09-14T00:26:31Z</dcterms:created>
  <dcterms:modified xsi:type="dcterms:W3CDTF">2024-09-14T00:26:33Z</dcterms:modified>
</cp:coreProperties>
</file>