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6BB8D-E563-4CB2-A7D4-B96BE0418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3BA40-7C7E-4B2B-B228-3ECE2A05E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9E4E1-47E6-493B-B6D0-2DE509C99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8E2F4-3271-4C07-9A17-A19C73994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A1C19-3A8C-49FD-B073-752AE1DFE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F09E2-63C4-424D-8383-FB3AF1580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823436-8A4A-450B-B51C-4360C7FC3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DF34-35BB-4E2D-9E64-54705C1CD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4A442-254F-4F8C-95DF-EF0592B16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44C7-655D-4C0F-B462-234CE93528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95FF2-A29C-4CF6-8F1B-1D4C4A2E6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5203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中职课程开发研讨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中职课程开发是指根据市场需求、教育目标和受教育者的特点，对中职课程进行规划、设计、实施和评价的过程。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中职课程开发旨在为学生提供实用、有效的知识和技能，以满足社会和行业的需求。它需要综合考虑教育目标、学生特点、教学资源等因素，对课程进行系统性的规划和设计。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中职课程开发的概念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中职课程开发的目标是培养具备专业知识和技能、符合市场需求的人才，同时提升中职教育的质量和效益。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通过中职课程开发，可以确保课程内容与市场需求紧密结合，提高学生的就业竞争力。此外，有效的课程开发还有助于优化教学资源配置，提高教学质量和效益，推动中职教育的整体发展。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中职课程开发的目标和意义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中职课程开发应遵循科学性、实用性、灵活性和系统性等原则。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要求课程开发应以科学理论为指导，确保课程内容的准确性和可靠性；实用性原则强调课程内容应与实际需求紧密结合，注重培养学生的实际操作能力；灵活性原则要求课程设计应适应市场需求和学生特点，及时进行调整和优化；系统性原则要求对课程进行全面规划，确保课程内容之间的逻辑性和完整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中职课程开发的基本原则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目标确定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明确课程开发的目标，包括提高中职学生的技能水平、满足行业需求等。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通过问卷调查、访谈等方式，了解学生、教师、行业专家等对课程的需求和期望。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根据调研结果，评估现有课程资源的不足和缺陷，确定课程开发的重点和方向。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根据需求分析结果，选择适合中职学生的课程内容，包括理论知识、实践技能等。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设计合理的课程结构，包括课程模块、教学单元等，确保课程内容的有序性和逻辑性。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整合各种教学资源，如教材、课件、实验设备等，为课程实施提供保障。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对参与课程实施的教师进行培训，提高其教学水平和专业素养。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采用多种教学方法，如案例教学、项目教学等，激发学生的学习兴趣和主动性。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加强实践教学环节，提高学生的实践能力和动手能力。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制定科学的评价标准，包括学生成绩、教师教学质量等。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采用多种评价方式，如考试、作品评定等，全面评估学生的学习成果。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评价方式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根据评价结果，及时反馈教学问题，调整教学方法和内容，提高课程质量。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中职课程开发的模式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https://d.book118.com/278052032003006034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2024-09-12T04:17:50.462</cp:lastPrinted>
  <dcterms:created xsi:type="dcterms:W3CDTF">2024-09-11T20:17:50Z</dcterms:created>
  <dcterms:modified xsi:type="dcterms:W3CDTF">2024-09-11T20:17:52Z</dcterms:modified>
</cp:coreProperties>
</file>