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D57AA-2C80-416C-81A4-BF8735B1E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7747B-755D-4B8D-9E74-E99E20558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130FB-5CF2-43E3-B5FB-1E4BFAB9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69D18-528A-4CC6-BF25-8801D34E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0184BC-30EE-4B8D-9A87-CECEA10B0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A31D3-79DF-4CC0-8475-C61D96EA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C57FA-E5FE-4430-A134-BC5AA403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6AFFF-B9AB-4C20-8F83-A5C4034A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1A484-5239-4D5B-BD39-DB2D8D7DB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6CAA2-4E55-4DC3-A7F6-DF1762BD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EF4A0-1543-4C16-A2EB-98B989F4C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2111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9074" y="4546800"/>
            <a:ext cx="7734300" cy="20859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车管所网上综合业务系统解决方案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数据管理与安全保障措施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用户界面设计与交互体验优化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系统集成与外部接口对接方案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运营维护与持续改进计划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业务种类繁多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业务流程复杂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数据管理困难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服务需求增长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车管所业务现状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包括车辆注册、变更、转移、抵押、注销等。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大量纸质文档，查询、统计不便。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涉及多个部门、多个环节，办理时间长。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随着车辆保有量增加，业务办理需求不断增长。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83" r="4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简化业务流程，提高办理效率。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实现电子化档案管理，方便查询、统计。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数据集中管理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提供网上预约、在线填表、在线支付等功能。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在线业务办理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实现业务办理进度查询、政策法规查询等。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信息公开透明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网上综合业务系统需求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通过流程优化、在线办理等方式，缩短办理时间。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提高业务办理效率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提升数据管理水平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增强服务能力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促进政务公开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实现数据集中管理、电子化存储，提高数据管理效率。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提供全天候在线服务，满足不断增长的服务需求。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实现信息公开透明，提高政府公信力。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76" r="8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采用分布式微服务架构，实现高内聚、低耦合的系统设计。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引入云计算技术，提高系统处理能力和资源利用率。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应用大数据分析和挖掘技术，为业务决策提供支持。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注重系统安全性和稳定性，确保数据安全和业务连续性。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包括驾驶员信息录入、查询、修改、删除等功能，实现驾驶员信息的全面管理。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驾驶员管理模块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涵盖车辆信息录入、年检、转移、报废等业务流程，确保车辆信息的准确性和及时性。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车辆管理模块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提供科目一至科目四的题库练习、模拟考试等功能，助力考生顺利通过驾照考试。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驾考宝典模块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支持违法查询、处理、缴费等一站式服务，方便用户及时处理交通违法行为。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违法处理模块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功能模块划分及说明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车辆业务流程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涵盖车辆购置、上牌、年检、维修等各个环节，实现车辆生命周期的全面管理。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违法处理流程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包括违法信息采集、审核、告知、处理等步骤，确保违法行为的及时处理和纠正。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驾考业务流程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从考生报名、预约考试、参加考试到成绩查询等全流程服务，保障驾考工作的公平、公正和高效。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驾驶员业务流程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从驾驶员报名、培训、考试到领证等全流程管理，确保驾驶员资质的合法性和规范性。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关键业务流程梳理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数据管理与安全保障措施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标准化和规范化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遵循数据库设计标准，确保数据结构的一致性和完整性。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可扩展性和灵活性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考虑未来业务发展需求，设计可扩展的数据库结构。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高性能和高效性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优化数据库性能，提高数据查询、处理效率。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确保数据库的安全性，采取访问控制、加密等措施保护数据安全。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数据库设计原则及实现方法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制定定期备份计划，确保重要数据不丢失。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增量备份与差异备份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结合全量备份，实现更高效的数据恢复。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备份数据验证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定期检查备份数据的完整性和可用性。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制定灾难恢复计划，应对自然灾害、人为错误等导致的数据丢失。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数据备份恢复策略部署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https://d.book118.com/278052111134006042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2024-09-22T05:39:14.616</cp:lastPrinted>
  <dcterms:created xsi:type="dcterms:W3CDTF">2024-09-21T21:39:14Z</dcterms:created>
  <dcterms:modified xsi:type="dcterms:W3CDTF">2024-09-21T21:39:16Z</dcterms:modified>
</cp:coreProperties>
</file>