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C322E6-7881-49A6-9B9D-C0BC90FE10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9272F1-80BD-4A14-9047-F52B2FDE92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D490F45-0854-4EE8-8CC2-8ED83540C5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09035FD-1859-4692-A2BE-3758B13930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E586790-A12C-4ACD-A535-588294442B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0B06A3-29A7-4B34-BD10-D39876BA29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7F9DD12-6688-404C-A69A-BD2E739F45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0E5C69-BC8C-4770-AFC2-FE3AE285EB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4922EF-0EA0-4445-8BBC-E711CAC5A5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C3C276-B2DA-4DB3-825C-C8A733D4CC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0EA8EF-8906-43A1-AA84-C9C1B9AB15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8053100113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脑瘫患者神经递质调控</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脑瘫患者神经递质系统失衡
 多巴胺失衡导致运动障碍
 乙酰胆碱失衡影响肌肉张力
 血清素失衡影响情绪和行为
 谷氨酸失衡加剧神经损伤
 GABA失衡导致肌肉痉挛
 神经递质调控疗法潜力巨大
 个体化治疗方案至关重要</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脑瘫患者神经递质系统失衡</a:t>
            </a:r>
          </a:p>
        </p:txBody>
      </p:sp>
      <p:sp>
        <p:nvSpPr>
          <p:cNvPr id="3" name="Subtitle 2"/>
          <p:cNvSpPr>
            <a:spLocks noGrp="1"/>
          </p:cNvSpPr>
          <p:nvPr>
            <p:ph type="subTitle" idx="1"/>
          </p:nvPr>
        </p:nvSpPr>
        <p:spPr/>
        <p:txBody>
          <a:bodyPr/>
          <a:lstStyle/>
          <a:p>
            <a:r>
              <a:t>脑瘫患者神经递质调控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脑瘫患者神经递质系统失衡</a:t>
            </a:r>
          </a:p>
        </p:txBody>
      </p:sp>
      <p:sp>
        <p:nvSpPr>
          <p:cNvPr id="3" name="Text Placeholder 2"/>
          <p:cNvSpPr>
            <a:spLocks noGrp="1"/>
          </p:cNvSpPr>
          <p:nvPr>
            <p:ph type="body" idx="1"/>
          </p:nvPr>
        </p:nvSpPr>
        <p:spPr/>
        <p:txBody>
          <a:bodyPr/>
          <a:lstStyle/>
          <a:p>
            <a:r>
              <a:t>谷氨酸系统失衡</a:t>
            </a:r>
          </a:p>
        </p:txBody>
      </p:sp>
      <p:sp>
        <p:nvSpPr>
          <p:cNvPr id="4" name="Content Placeholder 3"/>
          <p:cNvSpPr>
            <a:spLocks noGrp="1"/>
          </p:cNvSpPr>
          <p:nvPr>
            <p:ph sz="half" idx="2"/>
          </p:nvPr>
        </p:nvSpPr>
        <p:spPr/>
        <p:txBody>
          <a:bodyPr/>
          <a:lstStyle/>
          <a:p>
            <a:r>
              <a:t>1. 谷氨酸是中枢神经系统中最主要的兴奋性神经递质，在脑瘫患者中，谷氨酸系统失衡表现为谷氨酸水平升高和谷氨酸受体功能异常。</a:t>
            </a:r>
          </a:p>
          <a:p>
            <a:r>
              <a:t>2. 谷氨酸水平升高可以导致神经元兴奋性增强，从而引发癫痫发作、运动障碍和认知功能障碍等症状。</a:t>
            </a:r>
          </a:p>
          <a:p>
            <a:r>
              <a:t>3. 谷氨酸受体功能异常包括谷氨酸受体表达异常、突变和功能障碍，这些异常可导致神经元兴奋性异常，从而导致脑瘫患者的运动障碍、认知功能障碍和癫痫发作等症状。</a:t>
            </a:r>
          </a:p>
        </p:txBody>
      </p:sp>
      <p:sp>
        <p:nvSpPr>
          <p:cNvPr id="5" name="Text Placeholder 4"/>
          <p:cNvSpPr>
            <a:spLocks noGrp="1"/>
          </p:cNvSpPr>
          <p:nvPr>
            <p:ph type="body" idx="3"/>
          </p:nvPr>
        </p:nvSpPr>
        <p:spPr/>
        <p:txBody>
          <a:bodyPr/>
          <a:lstStyle/>
          <a:p>
            <a:r>
              <a:t>γ-氨基丁酸（GABA）系统失衡</a:t>
            </a:r>
          </a:p>
        </p:txBody>
      </p:sp>
      <p:sp>
        <p:nvSpPr>
          <p:cNvPr id="6" name="Content Placeholder 5"/>
          <p:cNvSpPr>
            <a:spLocks noGrp="1"/>
          </p:cNvSpPr>
          <p:nvPr>
            <p:ph sz="half" idx="4"/>
          </p:nvPr>
        </p:nvSpPr>
        <p:spPr/>
        <p:txBody>
          <a:bodyPr/>
          <a:lstStyle/>
          <a:p>
            <a:r>
              <a:t>1. GABA是中枢神经系统中最主要的抑制性神经递质，在脑瘫患者中，GABA系统失衡表现为GABA水平降低和GABA受体功能异常。</a:t>
            </a:r>
          </a:p>
          <a:p>
            <a:r>
              <a:t>2. GABA水平降低可以导致神经元兴奋性增强，从而引发癫痫发作、运动障碍和认知功能障碍等症状。</a:t>
            </a:r>
          </a:p>
          <a:p>
            <a:r>
              <a:t>3. GABA受体功能异常包括GABA受体表达异常、突变和功能障碍，这些异常可导致神经元兴奋性异常，从而导致脑瘫患者的运动障碍、认知功能障碍和癫痫发作等症状。</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脑瘫患者神经递质系统失衡</a:t>
            </a:r>
          </a:p>
        </p:txBody>
      </p:sp>
      <p:sp>
        <p:nvSpPr>
          <p:cNvPr id="3" name="Text Placeholder 2"/>
          <p:cNvSpPr>
            <a:spLocks noGrp="1"/>
          </p:cNvSpPr>
          <p:nvPr>
            <p:ph type="body" idx="1"/>
          </p:nvPr>
        </p:nvSpPr>
        <p:spPr/>
        <p:txBody>
          <a:bodyPr/>
          <a:lstStyle/>
          <a:p>
            <a:r>
              <a:t>多巴胺系统失衡</a:t>
            </a:r>
          </a:p>
        </p:txBody>
      </p:sp>
      <p:sp>
        <p:nvSpPr>
          <p:cNvPr id="4" name="Content Placeholder 3"/>
          <p:cNvSpPr>
            <a:spLocks noGrp="1"/>
          </p:cNvSpPr>
          <p:nvPr>
            <p:ph sz="half" idx="2"/>
          </p:nvPr>
        </p:nvSpPr>
        <p:spPr/>
        <p:txBody>
          <a:bodyPr/>
          <a:lstStyle/>
          <a:p>
            <a:r>
              <a:t>1. 多巴胺是参与运动控制、认知功能和情绪调节的重要神经递质，在脑瘫患者中，多巴胺系统失衡表现为多巴胺水平降低和多巴胺受体功能异常。</a:t>
            </a:r>
          </a:p>
          <a:p>
            <a:r>
              <a:t>2. 多巴胺水平降低可以导致运动障碍、认知功能障碍和情绪障碍等症状。</a:t>
            </a:r>
          </a:p>
          <a:p>
            <a:r>
              <a:t>3. 多巴胺受体功能异常包括多巴胺受体表达异常、突变和功能障碍，这些异常可导致多巴胺信号传导异常，从而导致脑瘫患者的运动障碍、认知功能障碍和情绪障碍等症状。</a:t>
            </a:r>
          </a:p>
        </p:txBody>
      </p:sp>
      <p:sp>
        <p:nvSpPr>
          <p:cNvPr id="5" name="Text Placeholder 4"/>
          <p:cNvSpPr>
            <a:spLocks noGrp="1"/>
          </p:cNvSpPr>
          <p:nvPr>
            <p:ph type="body" idx="3"/>
          </p:nvPr>
        </p:nvSpPr>
        <p:spPr/>
        <p:txBody>
          <a:bodyPr/>
          <a:lstStyle/>
          <a:p>
            <a:r>
              <a:t>5-羟色胺系统失衡</a:t>
            </a:r>
          </a:p>
        </p:txBody>
      </p:sp>
      <p:sp>
        <p:nvSpPr>
          <p:cNvPr id="6" name="Content Placeholder 5"/>
          <p:cNvSpPr>
            <a:spLocks noGrp="1"/>
          </p:cNvSpPr>
          <p:nvPr>
            <p:ph sz="half" idx="4"/>
          </p:nvPr>
        </p:nvSpPr>
        <p:spPr/>
        <p:txBody>
          <a:bodyPr/>
          <a:lstStyle/>
          <a:p>
            <a:r>
              <a:t>1. 5-羟色胺是一种重要的神经递质，参与情绪调节、睡眠、食欲和疼痛感知等多种生理功能，在脑瘫患者中，5-羟色胺系统失衡表现为5-羟色胺水平降低和5-羟色胺受体功能异常。</a:t>
            </a:r>
          </a:p>
          <a:p>
            <a:r>
              <a:t>2. 5-羟色胺水平降低可以导致抑郁、焦虑、失眠、食欲不振和疼痛等症状。</a:t>
            </a:r>
          </a:p>
          <a:p>
            <a:r>
              <a:t>3. 5-羟色胺受体功能异常包括5-羟色胺受体表达异常、突变和功能障碍，这些异常可导致5-羟色胺信号传导异常，从而导致脑瘫患者的抑郁、焦虑、失眠、食欲不振和疼痛等症状。</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脑瘫患者神经递质系统失衡</a:t>
            </a:r>
          </a:p>
        </p:txBody>
      </p:sp>
      <p:sp>
        <p:nvSpPr>
          <p:cNvPr id="3" name="Text Placeholder 2"/>
          <p:cNvSpPr>
            <a:spLocks noGrp="1"/>
          </p:cNvSpPr>
          <p:nvPr>
            <p:ph type="body" idx="1"/>
          </p:nvPr>
        </p:nvSpPr>
        <p:spPr/>
        <p:txBody>
          <a:bodyPr/>
          <a:lstStyle/>
          <a:p>
            <a:r>
              <a:t>胆碱能系统失衡</a:t>
            </a:r>
          </a:p>
        </p:txBody>
      </p:sp>
      <p:sp>
        <p:nvSpPr>
          <p:cNvPr id="4" name="Content Placeholder 3"/>
          <p:cNvSpPr>
            <a:spLocks noGrp="1"/>
          </p:cNvSpPr>
          <p:nvPr>
            <p:ph sz="half" idx="2"/>
          </p:nvPr>
        </p:nvSpPr>
        <p:spPr/>
        <p:txBody>
          <a:bodyPr/>
          <a:lstStyle/>
          <a:p>
            <a:r>
              <a:t>1. 胆碱能系统是参与运动控制、认知功能和记忆的重要神经递质系统，在脑瘫患者中，胆碱能系统失衡表现为乙酰胆碱水平降低和胆碱能受体功能异常。</a:t>
            </a:r>
          </a:p>
          <a:p>
            <a:r>
              <a:t>2. 乙酰胆碱水平降低可以导致肌肉无力、运动障碍和认知功能障碍等症状。</a:t>
            </a:r>
          </a:p>
          <a:p>
            <a:r>
              <a:t>3. 胆碱能受体功能异常包括胆碱能受体表达异常、突变和功能障碍，这些异常可导致胆碱能信号传导异常，从而导致脑瘫患者的肌肉无力、运动障碍和认知功能障碍等症状。</a:t>
            </a:r>
          </a:p>
        </p:txBody>
      </p:sp>
      <p:sp>
        <p:nvSpPr>
          <p:cNvPr id="5" name="Text Placeholder 4"/>
          <p:cNvSpPr>
            <a:spLocks noGrp="1"/>
          </p:cNvSpPr>
          <p:nvPr>
            <p:ph type="body" idx="3"/>
          </p:nvPr>
        </p:nvSpPr>
        <p:spPr/>
        <p:txBody>
          <a:bodyPr/>
          <a:lstStyle/>
          <a:p>
            <a:r>
              <a:t>阿片类肽系统失衡</a:t>
            </a:r>
          </a:p>
        </p:txBody>
      </p:sp>
      <p:sp>
        <p:nvSpPr>
          <p:cNvPr id="6" name="Content Placeholder 5"/>
          <p:cNvSpPr>
            <a:spLocks noGrp="1"/>
          </p:cNvSpPr>
          <p:nvPr>
            <p:ph sz="half" idx="4"/>
          </p:nvPr>
        </p:nvSpPr>
        <p:spPr/>
        <p:txBody>
          <a:bodyPr/>
          <a:lstStyle/>
          <a:p>
            <a:r>
              <a:t>1. 阿片类肽系统是参与疼痛感知、情绪调节和奖赏机制的重要神经递质系统，在脑瘫患者中，阿片类肽系统失衡表现为阿片类肽水平降低和阿片类肽受体功能异常。</a:t>
            </a:r>
          </a:p>
          <a:p>
            <a:r>
              <a:t>2. 阿片类肽水平降低可以导致疼痛敏感性增加、情绪障碍和奖赏机制异常等症状。</a:t>
            </a:r>
          </a:p>
          <a:p>
            <a:r>
              <a:t>3. 阿片类肽受体功能异常包括阿片类肽受体表达异常、突变和功能障碍，这些异常可导致阿片类肽信号传导异常，从而导致脑瘫患者的疼痛敏感性增加、情绪障碍和奖赏机制异常等症状。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多巴胺失衡导致运动障碍</a:t>
            </a:r>
          </a:p>
        </p:txBody>
      </p:sp>
      <p:sp>
        <p:nvSpPr>
          <p:cNvPr id="3" name="Subtitle 2"/>
          <p:cNvSpPr>
            <a:spLocks noGrp="1"/>
          </p:cNvSpPr>
          <p:nvPr>
            <p:ph type="subTitle" idx="1"/>
          </p:nvPr>
        </p:nvSpPr>
        <p:spPr/>
        <p:txBody>
          <a:bodyPr/>
          <a:lstStyle/>
          <a:p>
            <a:r>
              <a:t>脑瘫患者神经递质调控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多巴胺失衡导致运动障碍</a:t>
            </a:r>
          </a:p>
        </p:txBody>
      </p:sp>
      <p:sp>
        <p:nvSpPr>
          <p:cNvPr id="3" name="Text Placeholder 2"/>
          <p:cNvSpPr>
            <a:spLocks noGrp="1"/>
          </p:cNvSpPr>
          <p:nvPr>
            <p:ph type="body" idx="1"/>
          </p:nvPr>
        </p:nvSpPr>
        <p:spPr/>
        <p:txBody>
          <a:bodyPr/>
          <a:lstStyle/>
          <a:p>
            <a:r>
              <a:t>多巴胺失衡概述</a:t>
            </a:r>
          </a:p>
        </p:txBody>
      </p:sp>
      <p:sp>
        <p:nvSpPr>
          <p:cNvPr id="4" name="Content Placeholder 3"/>
          <p:cNvSpPr>
            <a:spLocks noGrp="1"/>
          </p:cNvSpPr>
          <p:nvPr>
            <p:ph sz="half" idx="2"/>
          </p:nvPr>
        </p:nvSpPr>
        <p:spPr/>
        <p:txBody>
          <a:bodyPr/>
          <a:lstStyle/>
          <a:p>
            <a:r>
              <a:t>1. 多巴胺失衡是指脑中多巴胺的水平异常，常见于神经系统疾病，如脑瘫。</a:t>
            </a:r>
          </a:p>
          <a:p>
            <a:r>
              <a:t>2. 多巴胺失衡可引起运动症状，如肌张力障碍、运动迟缓、震颤和姿势异常。</a:t>
            </a:r>
          </a:p>
          <a:p>
            <a:r>
              <a:t>3. 多巴胺失衡也可能导致认知和情绪问题，如注意力缺陷、冲动行为和抑郁。</a:t>
            </a:r>
          </a:p>
        </p:txBody>
      </p:sp>
      <p:sp>
        <p:nvSpPr>
          <p:cNvPr id="5" name="Text Placeholder 4"/>
          <p:cNvSpPr>
            <a:spLocks noGrp="1"/>
          </p:cNvSpPr>
          <p:nvPr>
            <p:ph type="body" idx="3"/>
          </p:nvPr>
        </p:nvSpPr>
        <p:spPr/>
        <p:txBody>
          <a:bodyPr/>
          <a:lstStyle/>
          <a:p>
            <a:r>
              <a:t>多巴胺在运动控制中的作用</a:t>
            </a:r>
          </a:p>
        </p:txBody>
      </p:sp>
      <p:sp>
        <p:nvSpPr>
          <p:cNvPr id="6" name="Content Placeholder 5"/>
          <p:cNvSpPr>
            <a:spLocks noGrp="1"/>
          </p:cNvSpPr>
          <p:nvPr>
            <p:ph sz="half" idx="4"/>
          </p:nvPr>
        </p:nvSpPr>
        <p:spPr/>
        <p:txBody>
          <a:bodyPr/>
          <a:lstStyle/>
          <a:p>
            <a:r>
              <a:t>1. 多巴胺在运动控制中起着关键作用，它有助于调节肌肉张力和协调运动。</a:t>
            </a:r>
          </a:p>
          <a:p>
            <a:r>
              <a:t>2. 多巴胺失衡会导致运动症状，如肌张力障碍、运动迟缓、震颤和姿势异常。</a:t>
            </a:r>
          </a:p>
          <a:p>
            <a:r>
              <a:t>3. 多巴胺失衡也可能导致认知和情绪问题，如注意力缺陷、冲动行为和抑郁。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多巴胺失衡导致运动障碍</a:t>
            </a:r>
          </a:p>
        </p:txBody>
      </p:sp>
      <p:sp>
        <p:nvSpPr>
          <p:cNvPr id="3" name="Text Placeholder 2"/>
          <p:cNvSpPr>
            <a:spLocks noGrp="1"/>
          </p:cNvSpPr>
          <p:nvPr>
            <p:ph type="body" idx="1"/>
          </p:nvPr>
        </p:nvSpPr>
        <p:spPr/>
        <p:txBody>
          <a:bodyPr/>
          <a:lstStyle/>
          <a:p>
            <a:r>
              <a:t>脑瘫患者的多巴胺失衡特点</a:t>
            </a:r>
          </a:p>
        </p:txBody>
      </p:sp>
      <p:sp>
        <p:nvSpPr>
          <p:cNvPr id="4" name="Content Placeholder 3"/>
          <p:cNvSpPr>
            <a:spLocks noGrp="1"/>
          </p:cNvSpPr>
          <p:nvPr>
            <p:ph sz="half" idx="2"/>
          </p:nvPr>
        </p:nvSpPr>
        <p:spPr/>
        <p:txBody>
          <a:bodyPr/>
          <a:lstStyle/>
          <a:p>
            <a:r>
              <a:t>1. 脑瘫患者的多巴胺失衡通常表现为多巴胺水平降低，导致多巴胺能神经元功能障碍。</a:t>
            </a:r>
          </a:p>
          <a:p>
            <a:r>
              <a:t>2. 多巴胺失衡可能是脑瘫运动症状的主要原因之一。</a:t>
            </a:r>
          </a:p>
          <a:p>
            <a:r>
              <a:t>3. 多巴胺失衡也可能导致脑瘫患者认知和情绪问题。</a:t>
            </a:r>
          </a:p>
        </p:txBody>
      </p:sp>
      <p:sp>
        <p:nvSpPr>
          <p:cNvPr id="5" name="Text Placeholder 4"/>
          <p:cNvSpPr>
            <a:spLocks noGrp="1"/>
          </p:cNvSpPr>
          <p:nvPr>
            <p:ph type="body" idx="3"/>
          </p:nvPr>
        </p:nvSpPr>
        <p:spPr/>
        <p:txBody>
          <a:bodyPr/>
          <a:lstStyle/>
          <a:p>
            <a:r>
              <a:t>多巴胺失衡对脑瘫患者运动功能的影响</a:t>
            </a:r>
          </a:p>
        </p:txBody>
      </p:sp>
      <p:sp>
        <p:nvSpPr>
          <p:cNvPr id="6" name="Content Placeholder 5"/>
          <p:cNvSpPr>
            <a:spLocks noGrp="1"/>
          </p:cNvSpPr>
          <p:nvPr>
            <p:ph sz="half" idx="4"/>
          </p:nvPr>
        </p:nvSpPr>
        <p:spPr/>
        <p:txBody>
          <a:bodyPr/>
          <a:lstStyle/>
          <a:p>
            <a:r>
              <a:t>1. 多巴胺失衡导致的运动障碍是脑瘫患者的主要症状之一。</a:t>
            </a:r>
          </a:p>
          <a:p>
            <a:r>
              <a:t>2. 多巴胺失衡可引起肌张力障碍、运动迟缓、震颤和姿势异常。</a:t>
            </a:r>
          </a:p>
          <a:p>
            <a:r>
              <a:t>3. 多巴胺失衡导致的运动障碍会影响脑瘫患者的日常活动和生活质量。</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多巴胺失衡导致运动障碍</a:t>
            </a:r>
          </a:p>
        </p:txBody>
      </p:sp>
      <p:sp>
        <p:nvSpPr>
          <p:cNvPr id="3" name="Text Placeholder 2"/>
          <p:cNvSpPr>
            <a:spLocks noGrp="1"/>
          </p:cNvSpPr>
          <p:nvPr>
            <p:ph type="body" idx="1"/>
          </p:nvPr>
        </p:nvSpPr>
        <p:spPr/>
        <p:txBody>
          <a:bodyPr/>
          <a:lstStyle/>
          <a:p>
            <a:r>
              <a:t>多巴胺失衡对脑瘫患者认知功能的影响</a:t>
            </a:r>
          </a:p>
        </p:txBody>
      </p:sp>
      <p:sp>
        <p:nvSpPr>
          <p:cNvPr id="4" name="Content Placeholder 3"/>
          <p:cNvSpPr>
            <a:spLocks noGrp="1"/>
          </p:cNvSpPr>
          <p:nvPr>
            <p:ph sz="half" idx="2"/>
          </p:nvPr>
        </p:nvSpPr>
        <p:spPr/>
        <p:txBody>
          <a:bodyPr/>
          <a:lstStyle/>
          <a:p>
            <a:r>
              <a:t>1. 多巴胺失衡可能导致脑瘫患者认知功能障碍，如注意力缺陷、冲动行为和学习困难。</a:t>
            </a:r>
          </a:p>
          <a:p>
            <a:r>
              <a:t>2. 多巴胺失衡导致的认知功能障碍会影响脑瘫患者的学习和社会交往。</a:t>
            </a:r>
          </a:p>
          <a:p>
            <a:r>
              <a:t>3. 多巴胺失衡导致的认知功能障碍可能是脑瘫患者社会参与受限的主要原因之一。</a:t>
            </a:r>
          </a:p>
        </p:txBody>
      </p:sp>
      <p:sp>
        <p:nvSpPr>
          <p:cNvPr id="5" name="Text Placeholder 4"/>
          <p:cNvSpPr>
            <a:spLocks noGrp="1"/>
          </p:cNvSpPr>
          <p:nvPr>
            <p:ph type="body" idx="3"/>
          </p:nvPr>
        </p:nvSpPr>
        <p:spPr/>
        <p:txBody>
          <a:bodyPr/>
          <a:lstStyle/>
          <a:p>
            <a:r>
              <a:t>多巴胺失衡对脑瘫患者情绪功能的影响</a:t>
            </a:r>
          </a:p>
        </p:txBody>
      </p:sp>
      <p:sp>
        <p:nvSpPr>
          <p:cNvPr id="6" name="Content Placeholder 5"/>
          <p:cNvSpPr>
            <a:spLocks noGrp="1"/>
          </p:cNvSpPr>
          <p:nvPr>
            <p:ph sz="half" idx="4"/>
          </p:nvPr>
        </p:nvSpPr>
        <p:spPr/>
        <p:txBody>
          <a:bodyPr/>
          <a:lstStyle/>
          <a:p>
            <a:r>
              <a:t>1. 多巴胺失衡可能导致脑瘫患者情绪功能障碍，如抑郁、焦虑和情绪不稳定。</a:t>
            </a:r>
          </a:p>
          <a:p>
            <a:r>
              <a:t>2. 多巴胺失衡导致的情绪功能障碍会影响脑瘫患者的生活质量和社会交往。</a:t>
            </a:r>
          </a:p>
          <a:p>
            <a:r>
              <a:t>3. 多巴胺失衡导致的情绪功能障碍可能是脑瘫患者社会参与受限的主要原因之一。</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乙酰胆碱失衡影响肌肉张力</a:t>
            </a:r>
          </a:p>
        </p:txBody>
      </p:sp>
      <p:sp>
        <p:nvSpPr>
          <p:cNvPr id="3" name="Subtitle 2"/>
          <p:cNvSpPr>
            <a:spLocks noGrp="1"/>
          </p:cNvSpPr>
          <p:nvPr>
            <p:ph type="subTitle" idx="1"/>
          </p:nvPr>
        </p:nvSpPr>
        <p:spPr/>
        <p:txBody>
          <a:bodyPr/>
          <a:lstStyle/>
          <a:p>
            <a:r>
              <a:t>脑瘫患者神经递质调控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乙酰胆碱失衡影响肌肉张力</a:t>
            </a:r>
          </a:p>
        </p:txBody>
      </p:sp>
      <p:sp>
        <p:nvSpPr>
          <p:cNvPr id="3" name="Text Placeholder 2"/>
          <p:cNvSpPr>
            <a:spLocks noGrp="1"/>
          </p:cNvSpPr>
          <p:nvPr>
            <p:ph type="body" idx="1"/>
          </p:nvPr>
        </p:nvSpPr>
        <p:spPr/>
        <p:txBody>
          <a:bodyPr/>
          <a:lstStyle/>
          <a:p>
            <a:r>
              <a:t>乙酰胆碱及其受体在神经肌肉接头处的作用</a:t>
            </a:r>
          </a:p>
        </p:txBody>
      </p:sp>
      <p:sp>
        <p:nvSpPr>
          <p:cNvPr id="4" name="Content Placeholder 3"/>
          <p:cNvSpPr>
            <a:spLocks noGrp="1"/>
          </p:cNvSpPr>
          <p:nvPr>
            <p:ph sz="half" idx="2"/>
          </p:nvPr>
        </p:nvSpPr>
        <p:spPr/>
        <p:txBody>
          <a:bodyPr/>
          <a:lstStyle/>
          <a:p>
            <a:r>
              <a:t>1. 乙酰胆碱是由胆碱和乙酰辅酶A合成的，是神经元之间传递信息的化学物质，即神经递质。</a:t>
            </a:r>
          </a:p>
          <a:p>
            <a:r>
              <a:t>2. 乙酰胆碱是支配肌肉运动的主要神经递质，它通过作用于肌肉上的乙酰胆碱受体而发挥作用。</a:t>
            </a:r>
          </a:p>
          <a:p>
            <a:r>
              <a:t>3. 乙酰胆碱与乙酰胆碱受体结合后，导致肌细胞除极，引发肌收缩。</a:t>
            </a:r>
          </a:p>
        </p:txBody>
      </p:sp>
      <p:sp>
        <p:nvSpPr>
          <p:cNvPr id="5" name="Text Placeholder 4"/>
          <p:cNvSpPr>
            <a:spLocks noGrp="1"/>
          </p:cNvSpPr>
          <p:nvPr>
            <p:ph type="body" idx="3"/>
          </p:nvPr>
        </p:nvSpPr>
        <p:spPr/>
        <p:txBody>
          <a:bodyPr/>
          <a:lstStyle/>
          <a:p>
            <a:r>
              <a:t>乙酰胆碱失衡与肌肉张力异常</a:t>
            </a:r>
          </a:p>
        </p:txBody>
      </p:sp>
      <p:sp>
        <p:nvSpPr>
          <p:cNvPr id="6" name="Content Placeholder 5"/>
          <p:cNvSpPr>
            <a:spLocks noGrp="1"/>
          </p:cNvSpPr>
          <p:nvPr>
            <p:ph sz="half" idx="4"/>
          </p:nvPr>
        </p:nvSpPr>
        <p:spPr/>
        <p:txBody>
          <a:bodyPr/>
          <a:lstStyle/>
          <a:p>
            <a:r>
              <a:t>1. 乙酰胆碱的失衡会导致肌肉张力异常，过多的乙酰胆碱会导致肌肉张力增高，而乙酰胆碱缺乏会导致肌肉张力降低。</a:t>
            </a:r>
          </a:p>
          <a:p>
            <a:r>
              <a:t>2. 肌肉张力异常会导致运动障碍，如痉挛、肌无力、步态异常等。</a:t>
            </a:r>
          </a:p>
          <a:p>
            <a:r>
              <a:t>3. 脑瘫患儿由于大脑发育异常，导致乙酰胆碱失衡，从而引起肌肉张力异常。</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乙酰胆碱失衡影响肌肉张力</a:t>
            </a:r>
          </a:p>
        </p:txBody>
      </p:sp>
      <p:sp>
        <p:nvSpPr>
          <p:cNvPr id="3" name="Text Placeholder 2"/>
          <p:cNvSpPr>
            <a:spLocks noGrp="1"/>
          </p:cNvSpPr>
          <p:nvPr>
            <p:ph type="body" idx="1"/>
          </p:nvPr>
        </p:nvSpPr>
        <p:spPr/>
        <p:txBody>
          <a:bodyPr/>
          <a:lstStyle/>
          <a:p>
            <a:r>
              <a:t>乙酰胆碱失衡的影响因素</a:t>
            </a:r>
          </a:p>
        </p:txBody>
      </p:sp>
      <p:sp>
        <p:nvSpPr>
          <p:cNvPr id="4" name="Content Placeholder 3"/>
          <p:cNvSpPr>
            <a:spLocks noGrp="1"/>
          </p:cNvSpPr>
          <p:nvPr>
            <p:ph sz="half" idx="2"/>
          </p:nvPr>
        </p:nvSpPr>
        <p:spPr/>
        <p:txBody>
          <a:bodyPr/>
          <a:lstStyle/>
          <a:p>
            <a:r>
              <a:t>1. 脑损伤是导致乙酰胆碱失衡的主要因素，包括产前、产时、产后的各种损伤，如缺氧缺血性脑病、颅内出血、脑炎、脑膜炎等。</a:t>
            </a:r>
          </a:p>
          <a:p>
            <a:r>
              <a:t>2. 遗传因素也是导致乙酰胆碱失衡的因素之一，一些基因突变会导致乙酰胆碱合成、释放、代谢异常。</a:t>
            </a:r>
          </a:p>
          <a:p>
            <a:r>
              <a:t>3. 环境因素，如铅中毒、农药中毒等，也可以导致乙酰胆碱失衡。</a:t>
            </a:r>
          </a:p>
        </p:txBody>
      </p:sp>
      <p:sp>
        <p:nvSpPr>
          <p:cNvPr id="5" name="Text Placeholder 4"/>
          <p:cNvSpPr>
            <a:spLocks noGrp="1"/>
          </p:cNvSpPr>
          <p:nvPr>
            <p:ph type="body" idx="3"/>
          </p:nvPr>
        </p:nvSpPr>
        <p:spPr/>
        <p:txBody>
          <a:bodyPr/>
          <a:lstStyle/>
          <a:p>
            <a:r>
              <a:t>乙酰胆碱失衡的治疗</a:t>
            </a:r>
          </a:p>
        </p:txBody>
      </p:sp>
      <p:sp>
        <p:nvSpPr>
          <p:cNvPr id="6" name="Content Placeholder 5"/>
          <p:cNvSpPr>
            <a:spLocks noGrp="1"/>
          </p:cNvSpPr>
          <p:nvPr>
            <p:ph sz="half" idx="4"/>
          </p:nvPr>
        </p:nvSpPr>
        <p:spPr/>
        <p:txBody>
          <a:bodyPr/>
          <a:lstStyle/>
          <a:p>
            <a:r>
              <a:t>1. 乙酰胆碱失衡的治疗主要包括药物治疗、康复治疗和手术治疗。</a:t>
            </a:r>
          </a:p>
          <a:p>
            <a:r>
              <a:t>2. 药物治疗主要包括乙酰胆碱受体激动剂、乙酰胆碱受体拮抗剂、抗痉挛药等。</a:t>
            </a:r>
          </a:p>
          <a:p>
            <a:r>
              <a:t>3. 康复治疗包括物理治疗、作业治疗、言语治疗等，可以改善肌肉张力、运动能力和认知功能。</a:t>
            </a:r>
          </a:p>
          <a:p>
            <a:r>
              <a:t>4. 手术治疗适用于严重肌肉痉挛的患者，可以通过选择性脊神经根切断术、肌腱延长术等手术来改善肌肉张力。</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乙酰胆碱失衡影响肌肉张力</a:t>
            </a:r>
          </a:p>
        </p:txBody>
      </p:sp>
      <p:sp>
        <p:nvSpPr>
          <p:cNvPr id="3" name="Text Placeholder 2"/>
          <p:cNvSpPr>
            <a:spLocks noGrp="1"/>
          </p:cNvSpPr>
          <p:nvPr>
            <p:ph type="body" idx="1"/>
          </p:nvPr>
        </p:nvSpPr>
        <p:spPr/>
        <p:txBody>
          <a:bodyPr/>
          <a:lstStyle/>
          <a:p>
            <a:r>
              <a:t>乙酰胆碱失衡的研究进展</a:t>
            </a:r>
          </a:p>
        </p:txBody>
      </p:sp>
      <p:sp>
        <p:nvSpPr>
          <p:cNvPr id="4" name="Content Placeholder 3"/>
          <p:cNvSpPr>
            <a:spLocks noGrp="1"/>
          </p:cNvSpPr>
          <p:nvPr>
            <p:ph sz="half" idx="2"/>
          </p:nvPr>
        </p:nvSpPr>
        <p:spPr/>
        <p:txBody>
          <a:bodyPr/>
          <a:lstStyle/>
          <a:p>
            <a:r>
              <a:t>1. 目前，关于乙酰胆碱失衡的研究主要集中在以下几个方面：乙酰胆碱合成、释放、代谢的机制；乙酰胆碱受体的结构、功能和调控机制；乙酰胆碱失衡与脑瘫发病机制的关系；乙酰胆碱失衡的治疗新方法。</a:t>
            </a:r>
          </a:p>
          <a:p>
            <a:r>
              <a:t>2. 在乙酰胆碱合成、释放、代谢机制的研究中，发现了一些新的乙酰胆碱合成酶和乙酰胆碱转运蛋白，这些发现为乙酰胆碱失衡的治疗提供了新的靶点。</a:t>
            </a:r>
          </a:p>
          <a:p>
            <a:r>
              <a:t>3. 在乙酰胆碱受体的结构、功能和调控机制的研究中，发现了一些新的乙酰胆碱受体亚型和调控因子，这些发现为乙酰胆碱失衡的治疗提供了新的思路。</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血清素失衡影响情绪和行为</a:t>
            </a:r>
          </a:p>
        </p:txBody>
      </p:sp>
      <p:sp>
        <p:nvSpPr>
          <p:cNvPr id="3" name="Subtitle 2"/>
          <p:cNvSpPr>
            <a:spLocks noGrp="1"/>
          </p:cNvSpPr>
          <p:nvPr>
            <p:ph type="subTitle" idx="1"/>
          </p:nvPr>
        </p:nvSpPr>
        <p:spPr/>
        <p:txBody>
          <a:bodyPr/>
          <a:lstStyle/>
          <a:p>
            <a:r>
              <a:t>脑瘫患者神经递质调控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血清素失衡影响情绪和行为</a:t>
            </a:r>
          </a:p>
        </p:txBody>
      </p:sp>
      <p:sp>
        <p:nvSpPr>
          <p:cNvPr id="3" name="Text Placeholder 2"/>
          <p:cNvSpPr>
            <a:spLocks noGrp="1"/>
          </p:cNvSpPr>
          <p:nvPr>
            <p:ph type="body" idx="1"/>
          </p:nvPr>
        </p:nvSpPr>
        <p:spPr/>
        <p:txBody>
          <a:bodyPr/>
          <a:lstStyle/>
          <a:p>
            <a:r>
              <a:t>血清素对情绪的影响</a:t>
            </a:r>
          </a:p>
        </p:txBody>
      </p:sp>
      <p:sp>
        <p:nvSpPr>
          <p:cNvPr id="4" name="Content Placeholder 3"/>
          <p:cNvSpPr>
            <a:spLocks noGrp="1"/>
          </p:cNvSpPr>
          <p:nvPr>
            <p:ph sz="half" idx="2"/>
          </p:nvPr>
        </p:nvSpPr>
        <p:spPr/>
        <p:txBody>
          <a:bodyPr/>
          <a:lstStyle/>
          <a:p>
            <a:r>
              <a:t>1. 血清素水平过低与抑郁、焦虑等负面情绪有关。血清素的缺乏会损害下丘脑-垂体-肾上腺轴的正常功能,从而导致皮质激素释放素、促肾上腺皮质激素和皮质醇的水平降低。这些激素水平的降低又会对人的心理状态产生负面影响,继而诱发抑郁症或焦虑症等疾病。</a:t>
            </a:r>
          </a:p>
          <a:p>
            <a:r>
              <a:t>2. 血清素水平过高可能与躁狂症有关。血清素的升高可引起情绪兴奋、冲动、注意力不集中和睡眠障碍等症状,这些症状与躁狂症的症状有相似之处。</a:t>
            </a:r>
          </a:p>
          <a:p>
            <a:r>
              <a:t>3. 血清素水平影响情绪的方式尚不清楚。血清素影响情绪的方式是多方面的,可能涉及多种神经递质和激素的相互作用。一些研究表明,血清素在情绪管理和调节中起着重要作用。低水平的血清素水平可能导致抑郁、焦虑和失眠,而高水平的血清素水平可能导致躁狂和焦虑。</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https://d.book118.com/278053100113006047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脑瘫患者神经递质系统失衡</vt:lpstr>
      <vt:lpstr> 脑瘫患者神经递质系统失衡</vt:lpstr>
      <vt:lpstr> 脑瘫患者神经递质系统失衡</vt:lpstr>
      <vt:lpstr> 脑瘫患者神经递质系统失衡</vt:lpstr>
      <vt:lpstr> 多巴胺失衡导致运动障碍</vt:lpstr>
      <vt:lpstr> 多巴胺失衡导致运动障碍</vt:lpstr>
      <vt:lpstr> 多巴胺失衡导致运动障碍</vt:lpstr>
      <vt:lpstr> 多巴胺失衡导致运动障碍</vt:lpstr>
      <vt:lpstr> 乙酰胆碱失衡影响肌肉张力</vt:lpstr>
      <vt:lpstr> 乙酰胆碱失衡影响肌肉张力</vt:lpstr>
      <vt:lpstr> 乙酰胆碱失衡影响肌肉张力</vt:lpstr>
      <vt:lpstr> 乙酰胆碱失衡影响肌肉张力</vt:lpstr>
      <vt:lpstr> 血清素失衡影响情绪和行为</vt:lpstr>
      <vt:lpstr> 血清素失衡影响情绪和行为</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2024-09-29T02:01:42.092</cp:lastPrinted>
  <dcterms:created xsi:type="dcterms:W3CDTF">2024-09-28T18:01:42Z</dcterms:created>
  <dcterms:modified xsi:type="dcterms:W3CDTF">2024-09-28T18:01:44Z</dcterms:modified>
</cp:coreProperties>
</file>