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A16675-6146-4F98-8199-A05A0C1E08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EC078-129C-4F06-B459-030881157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A75889-56ED-48E9-AB24-7684114530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81F09E-5826-468E-B5B0-FC5A67C1E9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EDA3CC-CED9-418B-AC16-4FBA9005D4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7CC0CA-4FFC-4DAF-9373-3E9BA9F0CD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7DBF79-ED50-43E7-BE56-1C564033C2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4339D6-493C-4DE2-9CFE-A5A5135D10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D5845B-53E6-4BD3-A87D-F1465DAB27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E9DBE6-34D4-4710-B589-644AA4C138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8F1C77-2C4D-479D-98C1-4E3593D82E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053102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脑瘫机器人辅助康复技术</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脑瘫机器人辅助康复概述
 脑瘫机器人辅助康复的优势
 脑瘫机器人辅助康复的原理
 脑瘫机器人辅助康复的应用研究
 脑瘫机器人辅助康复的伦理与法律问题
 脑瘫机器人辅助康复的前景与挑战
 脑瘫机器人辅助康复的商业模式
 脑瘫机器人辅助康复的政策与监管</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脑瘫机器人辅助康复概述</a:t>
            </a:r>
          </a:p>
        </p:txBody>
      </p:sp>
      <p:sp>
        <p:nvSpPr>
          <p:cNvPr id="3" name="Subtitle 2"/>
          <p:cNvSpPr>
            <a:spLocks noGrp="1"/>
          </p:cNvSpPr>
          <p:nvPr>
            <p:ph type="subTitle" idx="1"/>
          </p:nvPr>
        </p:nvSpPr>
        <p:spPr/>
        <p:txBody>
          <a:bodyPr/>
          <a:lstStyle/>
          <a:p>
            <a:r>
              <a:t>脑瘫机器人辅助康复技术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脑瘫机器人辅助康复概述</a:t>
            </a:r>
          </a:p>
        </p:txBody>
      </p:sp>
      <p:sp>
        <p:nvSpPr>
          <p:cNvPr id="3" name="Text Placeholder 2"/>
          <p:cNvSpPr>
            <a:spLocks noGrp="1"/>
          </p:cNvSpPr>
          <p:nvPr>
            <p:ph type="body" idx="1"/>
          </p:nvPr>
        </p:nvSpPr>
        <p:spPr/>
        <p:txBody>
          <a:bodyPr/>
          <a:lstStyle/>
          <a:p>
            <a:r>
              <a:t>机器人辅助康复的概念</a:t>
            </a:r>
          </a:p>
        </p:txBody>
      </p:sp>
      <p:sp>
        <p:nvSpPr>
          <p:cNvPr id="4" name="Content Placeholder 3"/>
          <p:cNvSpPr>
            <a:spLocks noGrp="1"/>
          </p:cNvSpPr>
          <p:nvPr>
            <p:ph sz="half" idx="2"/>
          </p:nvPr>
        </p:nvSpPr>
        <p:spPr/>
        <p:txBody>
          <a:bodyPr/>
          <a:lstStyle/>
          <a:p>
            <a:r>
              <a:t>1. 机器人辅助康复：利用机器人技术来帮助脑瘫患者进行康复治疗，实现运动功能的改善和恢复。</a:t>
            </a:r>
          </a:p>
          <a:p>
            <a:r>
              <a:t>2. 集成性技术：机器人辅助康复融合了机械工程、电子工程、控制工程、计算机科学、生物医学工程、康复医学等多种学科，具有跨学科的特点。</a:t>
            </a:r>
          </a:p>
          <a:p>
            <a:r>
              <a:t>3. 不同类型机器人：脑瘫机器人辅助康复可以利用多种不同类型的机器人，如外骨骼机器人、康复机器人、辅助机器人等，每种机器人都有其独特的特点和适用范围。</a:t>
            </a:r>
          </a:p>
        </p:txBody>
      </p:sp>
      <p:sp>
        <p:nvSpPr>
          <p:cNvPr id="5" name="Text Placeholder 4"/>
          <p:cNvSpPr>
            <a:spLocks noGrp="1"/>
          </p:cNvSpPr>
          <p:nvPr>
            <p:ph type="body" idx="3"/>
          </p:nvPr>
        </p:nvSpPr>
        <p:spPr/>
        <p:txBody>
          <a:bodyPr/>
          <a:lstStyle/>
          <a:p>
            <a:r>
              <a:t>机器人辅助康复的优势</a:t>
            </a:r>
          </a:p>
        </p:txBody>
      </p:sp>
      <p:sp>
        <p:nvSpPr>
          <p:cNvPr id="6" name="Content Placeholder 5"/>
          <p:cNvSpPr>
            <a:spLocks noGrp="1"/>
          </p:cNvSpPr>
          <p:nvPr>
            <p:ph sz="half" idx="4"/>
          </p:nvPr>
        </p:nvSpPr>
        <p:spPr/>
        <p:txBody>
          <a:bodyPr/>
          <a:lstStyle/>
          <a:p>
            <a:r>
              <a:t>1. 安全性和有效性：机器人辅助康复具有较高的安全性，机器人动作可控、可调整，可以为患者提供安全有效的康复治疗。同时，机器人辅助康复可以提供重复性、标准化的康复训练，有助于提高康复效果。</a:t>
            </a:r>
          </a:p>
          <a:p>
            <a:r>
              <a:t>2. 增强运动能力：机器人辅助康复可以通过提供支持、阻力或指导，帮助患者增强运动能力，提高运动控制和协调性。</a:t>
            </a:r>
          </a:p>
          <a:p>
            <a:r>
              <a:t>3. 促进脑神经可塑性：机器人辅助康复可以通过提供重复性、标准化的康复训练，促进脑神经可塑性，帮助患者建立新的神经回路，从而改善运动功能。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脑瘫机器人辅助康复概述</a:t>
            </a:r>
          </a:p>
        </p:txBody>
      </p:sp>
      <p:sp>
        <p:nvSpPr>
          <p:cNvPr id="3" name="Text Placeholder 2"/>
          <p:cNvSpPr>
            <a:spLocks noGrp="1"/>
          </p:cNvSpPr>
          <p:nvPr>
            <p:ph type="body" idx="1"/>
          </p:nvPr>
        </p:nvSpPr>
        <p:spPr/>
        <p:txBody>
          <a:bodyPr/>
          <a:lstStyle/>
          <a:p>
            <a:r>
              <a:t>机器人辅助康复的临床应用</a:t>
            </a:r>
          </a:p>
        </p:txBody>
      </p:sp>
      <p:sp>
        <p:nvSpPr>
          <p:cNvPr id="4" name="Content Placeholder 3"/>
          <p:cNvSpPr>
            <a:spLocks noGrp="1"/>
          </p:cNvSpPr>
          <p:nvPr>
            <p:ph sz="half" idx="2"/>
          </p:nvPr>
        </p:nvSpPr>
        <p:spPr/>
        <p:txBody>
          <a:bodyPr/>
          <a:lstStyle/>
          <a:p>
            <a:r>
              <a:t>1. 上肢康复：机器人辅助康复已被广泛应用于上肢康复，帮助脑瘫患者改善上肢运动能力，包括肩部、肘部、腕部和手的运动功能。</a:t>
            </a:r>
          </a:p>
          <a:p>
            <a:r>
              <a:t>2. 下肢康复：机器人辅助康复也被用于下肢康复，帮助脑瘫患者改善下肢运动能力，包括髋部、膝部、踝部和足部的运动功能。</a:t>
            </a:r>
          </a:p>
          <a:p>
            <a:r>
              <a:t>3. 躯干康复：机器人辅助康复还可用于躯干康复，帮助脑瘫患者改善躯干控制和稳定性，提高平衡能力。</a:t>
            </a:r>
          </a:p>
        </p:txBody>
      </p:sp>
      <p:sp>
        <p:nvSpPr>
          <p:cNvPr id="5" name="Text Placeholder 4"/>
          <p:cNvSpPr>
            <a:spLocks noGrp="1"/>
          </p:cNvSpPr>
          <p:nvPr>
            <p:ph type="body" idx="3"/>
          </p:nvPr>
        </p:nvSpPr>
        <p:spPr/>
        <p:txBody>
          <a:bodyPr/>
          <a:lstStyle/>
          <a:p>
            <a:r>
              <a:t>机器人辅助康复的未来发展</a:t>
            </a:r>
          </a:p>
        </p:txBody>
      </p:sp>
      <p:sp>
        <p:nvSpPr>
          <p:cNvPr id="6" name="Content Placeholder 5"/>
          <p:cNvSpPr>
            <a:spLocks noGrp="1"/>
          </p:cNvSpPr>
          <p:nvPr>
            <p:ph sz="half" idx="4"/>
          </p:nvPr>
        </p:nvSpPr>
        <p:spPr/>
        <p:txBody>
          <a:bodyPr/>
          <a:lstStyle/>
          <a:p>
            <a:r>
              <a:t>1. 小型化和可穿戴性：未来的机器人辅助康复技术将朝着小型化、可穿戴性和集成化的方向发展，方便患者在家中或社区中进行康复训练。</a:t>
            </a:r>
          </a:p>
          <a:p>
            <a:r>
              <a:t>2. 人工智能算法：人工智能算法将被应用于机器人辅助康复，帮助机器人更好地理解患者的康复需求，并提供个性化和针对性的康复方案。</a:t>
            </a:r>
          </a:p>
          <a:p>
            <a:r>
              <a:t>3. 多感官反馈：未来的机器人辅助康复技术将融合多感官反馈，例如视觉、听觉和触觉，增强患者的康复体验，提高康复效果。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脑瘫机器人辅助康复概述</a:t>
            </a:r>
          </a:p>
        </p:txBody>
      </p:sp>
      <p:sp>
        <p:nvSpPr>
          <p:cNvPr id="3" name="Text Placeholder 2"/>
          <p:cNvSpPr>
            <a:spLocks noGrp="1"/>
          </p:cNvSpPr>
          <p:nvPr>
            <p:ph type="body" idx="1"/>
          </p:nvPr>
        </p:nvSpPr>
        <p:spPr/>
        <p:txBody>
          <a:bodyPr/>
          <a:lstStyle/>
          <a:p>
            <a:r>
              <a:t>机器人辅助康复的挑战</a:t>
            </a:r>
          </a:p>
        </p:txBody>
      </p:sp>
      <p:sp>
        <p:nvSpPr>
          <p:cNvPr id="4" name="Content Placeholder 3"/>
          <p:cNvSpPr>
            <a:spLocks noGrp="1"/>
          </p:cNvSpPr>
          <p:nvPr>
            <p:ph sz="half" idx="2"/>
          </p:nvPr>
        </p:nvSpPr>
        <p:spPr/>
        <p:txBody>
          <a:bodyPr/>
          <a:lstStyle/>
          <a:p>
            <a:r>
              <a:t>1. 成本昂贵：机器人辅助康复设备成本昂贵，这限制了其在临床上的广泛应用。</a:t>
            </a:r>
          </a:p>
          <a:p>
            <a:r>
              <a:t>2. 技术复杂性：机器人辅助康复技术复杂，需要专业人员进行操作和维护，增加了使用难度。</a:t>
            </a:r>
          </a:p>
          <a:p>
            <a:r>
              <a:t>3. 患者依从性：一些脑瘫患者可能对机器人辅助康复缺乏依从性，影响康复效果。</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脑瘫机器人辅助康复的优势</a:t>
            </a:r>
          </a:p>
        </p:txBody>
      </p:sp>
      <p:sp>
        <p:nvSpPr>
          <p:cNvPr id="3" name="Subtitle 2"/>
          <p:cNvSpPr>
            <a:spLocks noGrp="1"/>
          </p:cNvSpPr>
          <p:nvPr>
            <p:ph type="subTitle" idx="1"/>
          </p:nvPr>
        </p:nvSpPr>
        <p:spPr/>
        <p:txBody>
          <a:bodyPr/>
          <a:lstStyle/>
          <a:p>
            <a:r>
              <a:t>脑瘫机器人辅助康复技术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脑瘫机器人辅助康复的优势</a:t>
            </a:r>
          </a:p>
        </p:txBody>
      </p:sp>
      <p:sp>
        <p:nvSpPr>
          <p:cNvPr id="3" name="Text Placeholder 2"/>
          <p:cNvSpPr>
            <a:spLocks noGrp="1"/>
          </p:cNvSpPr>
          <p:nvPr>
            <p:ph type="body" idx="1"/>
          </p:nvPr>
        </p:nvSpPr>
        <p:spPr/>
        <p:txBody>
          <a:bodyPr/>
          <a:lstStyle/>
          <a:p>
            <a:r>
              <a:t>精准评估和干预</a:t>
            </a:r>
          </a:p>
        </p:txBody>
      </p:sp>
      <p:sp>
        <p:nvSpPr>
          <p:cNvPr id="4" name="Content Placeholder 3"/>
          <p:cNvSpPr>
            <a:spLocks noGrp="1"/>
          </p:cNvSpPr>
          <p:nvPr>
            <p:ph sz="half" idx="2"/>
          </p:nvPr>
        </p:nvSpPr>
        <p:spPr/>
        <p:txBody>
          <a:bodyPr/>
          <a:lstStyle/>
          <a:p>
            <a:r>
              <a:t>1. 机器人辅助康复技术具有很高的精度，能够准确识别出患者的运动特征和身体状况。</a:t>
            </a:r>
          </a:p>
          <a:p>
            <a:r>
              <a:t>2. 通过机器人提供的实践数据，可以实时评估患者的康复进展情况。</a:t>
            </a:r>
          </a:p>
          <a:p>
            <a:r>
              <a:t>3. 机器人辅助康复技术可以根据患者的具体情况，提供个性化的干预方案，从而提高康复效率。</a:t>
            </a:r>
          </a:p>
        </p:txBody>
      </p:sp>
      <p:sp>
        <p:nvSpPr>
          <p:cNvPr id="5" name="Text Placeholder 4"/>
          <p:cNvSpPr>
            <a:spLocks noGrp="1"/>
          </p:cNvSpPr>
          <p:nvPr>
            <p:ph type="body" idx="3"/>
          </p:nvPr>
        </p:nvSpPr>
        <p:spPr/>
        <p:txBody>
          <a:bodyPr/>
          <a:lstStyle/>
          <a:p>
            <a:r>
              <a:t>增强运动能力</a:t>
            </a:r>
          </a:p>
        </p:txBody>
      </p:sp>
      <p:sp>
        <p:nvSpPr>
          <p:cNvPr id="6" name="Content Placeholder 5"/>
          <p:cNvSpPr>
            <a:spLocks noGrp="1"/>
          </p:cNvSpPr>
          <p:nvPr>
            <p:ph sz="half" idx="4"/>
          </p:nvPr>
        </p:nvSpPr>
        <p:spPr/>
        <p:txBody>
          <a:bodyPr/>
          <a:lstStyle/>
          <a:p>
            <a:r>
              <a:t>1. 机器人辅助康复技术可以帮助患者进行重复性训练，从而增强患者的运动能力。</a:t>
            </a:r>
          </a:p>
          <a:p>
            <a:r>
              <a:t>2. 机器人提供的物理支持和反馈，可以帮助患者恢复肌肉力量和关节灵活性。</a:t>
            </a:r>
          </a:p>
          <a:p>
            <a:r>
              <a:t>3. 该技术可以帮助患者建立新的神经通路，从而改善运动功能。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脑瘫机器人辅助康复的优势</a:t>
            </a:r>
          </a:p>
        </p:txBody>
      </p:sp>
      <p:sp>
        <p:nvSpPr>
          <p:cNvPr id="3" name="Text Placeholder 2"/>
          <p:cNvSpPr>
            <a:spLocks noGrp="1"/>
          </p:cNvSpPr>
          <p:nvPr>
            <p:ph type="body" idx="1"/>
          </p:nvPr>
        </p:nvSpPr>
        <p:spPr/>
        <p:txBody>
          <a:bodyPr/>
          <a:lstStyle/>
          <a:p>
            <a:r>
              <a:t>提高生活质量</a:t>
            </a:r>
          </a:p>
        </p:txBody>
      </p:sp>
      <p:sp>
        <p:nvSpPr>
          <p:cNvPr id="4" name="Content Placeholder 3"/>
          <p:cNvSpPr>
            <a:spLocks noGrp="1"/>
          </p:cNvSpPr>
          <p:nvPr>
            <p:ph sz="half" idx="2"/>
          </p:nvPr>
        </p:nvSpPr>
        <p:spPr/>
        <p:txBody>
          <a:bodyPr/>
          <a:lstStyle/>
          <a:p>
            <a:r>
              <a:t>1. 机器人辅助康复技术可以帮助患者提高日常活动的能力，从而改善他们的生活质量。</a:t>
            </a:r>
          </a:p>
          <a:p>
            <a:r>
              <a:t>2. 该技术可以帮助患者减少对他人护理的依赖，从而增强他们的独立性和自信心。</a:t>
            </a:r>
          </a:p>
          <a:p>
            <a:r>
              <a:t>3. 机器人辅助康复技术可以帮助患者重新参与社会活动，从而提高他们的社交能力和心理健康。</a:t>
            </a:r>
          </a:p>
        </p:txBody>
      </p:sp>
      <p:sp>
        <p:nvSpPr>
          <p:cNvPr id="5" name="Text Placeholder 4"/>
          <p:cNvSpPr>
            <a:spLocks noGrp="1"/>
          </p:cNvSpPr>
          <p:nvPr>
            <p:ph type="body" idx="3"/>
          </p:nvPr>
        </p:nvSpPr>
        <p:spPr/>
        <p:txBody>
          <a:bodyPr/>
          <a:lstStyle/>
          <a:p>
            <a:r>
              <a:t>促进神经可塑性</a:t>
            </a:r>
          </a:p>
        </p:txBody>
      </p:sp>
      <p:sp>
        <p:nvSpPr>
          <p:cNvPr id="6" name="Content Placeholder 5"/>
          <p:cNvSpPr>
            <a:spLocks noGrp="1"/>
          </p:cNvSpPr>
          <p:nvPr>
            <p:ph sz="half" idx="4"/>
          </p:nvPr>
        </p:nvSpPr>
        <p:spPr/>
        <p:txBody>
          <a:bodyPr/>
          <a:lstStyle/>
          <a:p>
            <a:r>
              <a:t>1. 机器人辅助康复技术可以促进患者的神经可塑性，从而改善他们的运动功能。</a:t>
            </a:r>
          </a:p>
          <a:p>
            <a:r>
              <a:t>2. 重复性训练和物理反馈可以帮助患者建立新的神经通路，从而增强神经可塑性。</a:t>
            </a:r>
          </a:p>
          <a:p>
            <a:r>
              <a:t>3. 机器人辅助康复技术还可以通过刺激受伤的大脑区域来促进神经可塑性。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脑瘫机器人辅助康复的优势</a:t>
            </a:r>
          </a:p>
        </p:txBody>
      </p:sp>
      <p:sp>
        <p:nvSpPr>
          <p:cNvPr id="3" name="Text Placeholder 2"/>
          <p:cNvSpPr>
            <a:spLocks noGrp="1"/>
          </p:cNvSpPr>
          <p:nvPr>
            <p:ph type="body" idx="1"/>
          </p:nvPr>
        </p:nvSpPr>
        <p:spPr/>
        <p:txBody>
          <a:bodyPr/>
          <a:lstStyle/>
          <a:p>
            <a:r>
              <a:t>减少并发症</a:t>
            </a:r>
          </a:p>
        </p:txBody>
      </p:sp>
      <p:sp>
        <p:nvSpPr>
          <p:cNvPr id="4" name="Content Placeholder 3"/>
          <p:cNvSpPr>
            <a:spLocks noGrp="1"/>
          </p:cNvSpPr>
          <p:nvPr>
            <p:ph sz="half" idx="2"/>
          </p:nvPr>
        </p:nvSpPr>
        <p:spPr/>
        <p:txBody>
          <a:bodyPr/>
          <a:lstStyle/>
          <a:p>
            <a:r>
              <a:t>1. 机器人辅助康复技术可以帮助患者减少肌肉萎缩、关节挛缩、骨质疏松等并发症的发生。</a:t>
            </a:r>
          </a:p>
          <a:p>
            <a:r>
              <a:t>2. 该技术还可以通过促进血液循环和肌肉收缩来防止褥疮的发生。</a:t>
            </a:r>
          </a:p>
          <a:p>
            <a:r>
              <a:t>3. 机器人辅助康复技术还可以帮助患者减少疼痛和痉挛，从而提高他们的舒适度。</a:t>
            </a:r>
          </a:p>
        </p:txBody>
      </p:sp>
      <p:sp>
        <p:nvSpPr>
          <p:cNvPr id="5" name="Text Placeholder 4"/>
          <p:cNvSpPr>
            <a:spLocks noGrp="1"/>
          </p:cNvSpPr>
          <p:nvPr>
            <p:ph type="body" idx="3"/>
          </p:nvPr>
        </p:nvSpPr>
        <p:spPr/>
        <p:txBody>
          <a:bodyPr/>
          <a:lstStyle/>
          <a:p>
            <a:r>
              <a:t>成本效益高</a:t>
            </a:r>
          </a:p>
        </p:txBody>
      </p:sp>
      <p:sp>
        <p:nvSpPr>
          <p:cNvPr id="6" name="Content Placeholder 5"/>
          <p:cNvSpPr>
            <a:spLocks noGrp="1"/>
          </p:cNvSpPr>
          <p:nvPr>
            <p:ph sz="half" idx="4"/>
          </p:nvPr>
        </p:nvSpPr>
        <p:spPr/>
        <p:txBody>
          <a:bodyPr/>
          <a:lstStyle/>
          <a:p>
            <a:r>
              <a:t>1. 机器人辅助康复技术是一种成本效益高的康复方法，因为它的费用比传统康复方法低。</a:t>
            </a:r>
          </a:p>
          <a:p>
            <a:r>
              <a:t>2. 该技术可以节省患者的时间和交通费用，因为它可以在家里或诊所进行。</a:t>
            </a:r>
          </a:p>
          <a:p>
            <a:r>
              <a:t>3. 机器人辅助康复技术可以帮助患者更快地康复，从而减少他们的医疗费用。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脑瘫机器人辅助康复的原理</a:t>
            </a:r>
          </a:p>
        </p:txBody>
      </p:sp>
      <p:sp>
        <p:nvSpPr>
          <p:cNvPr id="3" name="Subtitle 2"/>
          <p:cNvSpPr>
            <a:spLocks noGrp="1"/>
          </p:cNvSpPr>
          <p:nvPr>
            <p:ph type="subTitle" idx="1"/>
          </p:nvPr>
        </p:nvSpPr>
        <p:spPr/>
        <p:txBody>
          <a:bodyPr/>
          <a:lstStyle/>
          <a:p>
            <a:r>
              <a:t>脑瘫机器人辅助康复技术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脑瘫机器人辅助康复的原理</a:t>
            </a:r>
          </a:p>
        </p:txBody>
      </p:sp>
      <p:sp>
        <p:nvSpPr>
          <p:cNvPr id="3" name="Text Placeholder 2"/>
          <p:cNvSpPr>
            <a:spLocks noGrp="1"/>
          </p:cNvSpPr>
          <p:nvPr>
            <p:ph type="body" idx="1"/>
          </p:nvPr>
        </p:nvSpPr>
        <p:spPr/>
        <p:txBody>
          <a:bodyPr/>
          <a:lstStyle/>
          <a:p>
            <a:r>
              <a:t>脑瘫机器人辅助康复的原理</a:t>
            </a:r>
          </a:p>
        </p:txBody>
      </p:sp>
      <p:sp>
        <p:nvSpPr>
          <p:cNvPr id="4" name="Content Placeholder 3"/>
          <p:cNvSpPr>
            <a:spLocks noGrp="1"/>
          </p:cNvSpPr>
          <p:nvPr>
            <p:ph sz="half" idx="2"/>
          </p:nvPr>
        </p:nvSpPr>
        <p:spPr/>
        <p:txBody>
          <a:bodyPr/>
          <a:lstStyle/>
          <a:p>
            <a:r>
              <a:t>1. 脑瘫机器人辅助康复是利用机器人技术为脑瘫患者提供康复训练，以帮助他们改善运动功能，提高生活质量。</a:t>
            </a:r>
          </a:p>
          <a:p>
            <a:r>
              <a:t>2. 机器人辅助康复通常通过机械手臂、外骨骼或虚拟现实技术来实现，通过提供辅助力量、减少阻力或提供运动反馈来帮助患者进行康复训练。</a:t>
            </a:r>
          </a:p>
          <a:p>
            <a:r>
              <a:t>3. 机器人辅助康复可以帮助脑瘫患者减轻痉挛、改善肌肉力量、协调性和平衡能力，提高运动功能并增加独立性。</a:t>
            </a:r>
          </a:p>
        </p:txBody>
      </p:sp>
      <p:sp>
        <p:nvSpPr>
          <p:cNvPr id="5" name="Text Placeholder 4"/>
          <p:cNvSpPr>
            <a:spLocks noGrp="1"/>
          </p:cNvSpPr>
          <p:nvPr>
            <p:ph type="body" idx="3"/>
          </p:nvPr>
        </p:nvSpPr>
        <p:spPr/>
        <p:txBody>
          <a:bodyPr/>
          <a:lstStyle/>
          <a:p>
            <a:r>
              <a:t>机器人辅助康复技术</a:t>
            </a:r>
          </a:p>
        </p:txBody>
      </p:sp>
      <p:sp>
        <p:nvSpPr>
          <p:cNvPr id="6" name="Content Placeholder 5"/>
          <p:cNvSpPr>
            <a:spLocks noGrp="1"/>
          </p:cNvSpPr>
          <p:nvPr>
            <p:ph sz="half" idx="4"/>
          </p:nvPr>
        </p:nvSpPr>
        <p:spPr/>
        <p:txBody>
          <a:bodyPr/>
          <a:lstStyle/>
          <a:p>
            <a:r>
              <a:t>1. 机器人辅助康复技术包括各种类型的机器人，它们可以帮助治疗师和患者进行康复训练，包括下肢康复机器人、上肢康复机器人、认知康复机器人等。</a:t>
            </a:r>
          </a:p>
          <a:p>
            <a:r>
              <a:t>2. 机器人辅助康复技术可以提供动态的、重复性的、量化的康复训练，提高患者的主动参与度，增强康复效果。</a:t>
            </a:r>
          </a:p>
          <a:p>
            <a:r>
              <a:t>3. 机器人辅助康复技术还可以提供客观的数据，帮助治疗师评估患者的康复进度，并调整康复计划。</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脑瘫机器人辅助康复的原理</a:t>
            </a:r>
          </a:p>
        </p:txBody>
      </p:sp>
      <p:sp>
        <p:nvSpPr>
          <p:cNvPr id="3" name="Text Placeholder 2"/>
          <p:cNvSpPr>
            <a:spLocks noGrp="1"/>
          </p:cNvSpPr>
          <p:nvPr>
            <p:ph type="body" idx="1"/>
          </p:nvPr>
        </p:nvSpPr>
        <p:spPr/>
        <p:txBody>
          <a:bodyPr/>
          <a:lstStyle/>
          <a:p>
            <a:r>
              <a:t>机器人辅助康复的优势</a:t>
            </a:r>
          </a:p>
        </p:txBody>
      </p:sp>
      <p:sp>
        <p:nvSpPr>
          <p:cNvPr id="4" name="Content Placeholder 3"/>
          <p:cNvSpPr>
            <a:spLocks noGrp="1"/>
          </p:cNvSpPr>
          <p:nvPr>
            <p:ph sz="half" idx="2"/>
          </p:nvPr>
        </p:nvSpPr>
        <p:spPr/>
        <p:txBody>
          <a:bodyPr/>
          <a:lstStyle/>
          <a:p>
            <a:r>
              <a:t>1. 机器人辅助康复可以提供一种安全、有效的康复训练方式，帮助脑瘫患者改善运动功能。</a:t>
            </a:r>
          </a:p>
          <a:p>
            <a:r>
              <a:t>2. 机器人辅助康复可以提供重复的、标准化的训练，并根据患者的个体情况调整训练难度，提高康复效率。</a:t>
            </a:r>
          </a:p>
          <a:p>
            <a:r>
              <a:t>3. 机器人辅助康复可以提供实时反馈，帮助患者学习正确的运动模式，从而改善运动功能。</a:t>
            </a:r>
          </a:p>
        </p:txBody>
      </p:sp>
      <p:sp>
        <p:nvSpPr>
          <p:cNvPr id="5" name="Text Placeholder 4"/>
          <p:cNvSpPr>
            <a:spLocks noGrp="1"/>
          </p:cNvSpPr>
          <p:nvPr>
            <p:ph type="body" idx="3"/>
          </p:nvPr>
        </p:nvSpPr>
        <p:spPr/>
        <p:txBody>
          <a:bodyPr/>
          <a:lstStyle/>
          <a:p>
            <a:r>
              <a:t>机器人辅助康复的挑战</a:t>
            </a:r>
          </a:p>
        </p:txBody>
      </p:sp>
      <p:sp>
        <p:nvSpPr>
          <p:cNvPr id="6" name="Content Placeholder 5"/>
          <p:cNvSpPr>
            <a:spLocks noGrp="1"/>
          </p:cNvSpPr>
          <p:nvPr>
            <p:ph sz="half" idx="4"/>
          </p:nvPr>
        </p:nvSpPr>
        <p:spPr/>
        <p:txBody>
          <a:bodyPr/>
          <a:lstStyle/>
          <a:p>
            <a:r>
              <a:t>1. 机器人辅助康复的成本可能比较高，这可能会限制其在临床上的使用。</a:t>
            </a:r>
          </a:p>
          <a:p>
            <a:r>
              <a:t>2. 机器人辅助康复需要专业人员进行操作和维护，这可能会增加康复成本。</a:t>
            </a:r>
          </a:p>
          <a:p>
            <a:r>
              <a:t>3. 机器人辅助康复可能需要患者在训练过程中保持长时间的静止不动，这可能会导致患者感到不适或疲劳。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脑瘫机器人辅助康复的原理</a:t>
            </a:r>
          </a:p>
        </p:txBody>
      </p:sp>
      <p:sp>
        <p:nvSpPr>
          <p:cNvPr id="3" name="Text Placeholder 2"/>
          <p:cNvSpPr>
            <a:spLocks noGrp="1"/>
          </p:cNvSpPr>
          <p:nvPr>
            <p:ph type="body" idx="1"/>
          </p:nvPr>
        </p:nvSpPr>
        <p:spPr/>
        <p:txBody>
          <a:bodyPr/>
          <a:lstStyle/>
          <a:p>
            <a:r>
              <a:t>机器人辅助康复的未来发展方向</a:t>
            </a:r>
          </a:p>
        </p:txBody>
      </p:sp>
      <p:sp>
        <p:nvSpPr>
          <p:cNvPr id="4" name="Content Placeholder 3"/>
          <p:cNvSpPr>
            <a:spLocks noGrp="1"/>
          </p:cNvSpPr>
          <p:nvPr>
            <p:ph sz="half" idx="2"/>
          </p:nvPr>
        </p:nvSpPr>
        <p:spPr/>
        <p:txBody>
          <a:bodyPr/>
          <a:lstStyle/>
          <a:p>
            <a:r>
              <a:t>1. 机器人辅助康复技术正在不断发展，未来将朝着更加智能化、个性化和可穿戴化的方向发展。</a:t>
            </a:r>
          </a:p>
          <a:p>
            <a:r>
              <a:t>2. 机器人辅助康复技术将与其他康复技术相结合，如虚拟现实技术、生物反馈技术等，提供更加全面的康复训练。</a:t>
            </a:r>
          </a:p>
          <a:p>
            <a:r>
              <a:t>3. 机器人辅助康复技术将与远程医疗技术相结合，使患者可以在家中进行康复训练，提高康复的便利性和可及性。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脑瘫机器人辅助康复的应用研究</a:t>
            </a:r>
          </a:p>
        </p:txBody>
      </p:sp>
      <p:sp>
        <p:nvSpPr>
          <p:cNvPr id="3" name="Subtitle 2"/>
          <p:cNvSpPr>
            <a:spLocks noGrp="1"/>
          </p:cNvSpPr>
          <p:nvPr>
            <p:ph type="subTitle" idx="1"/>
          </p:nvPr>
        </p:nvSpPr>
        <p:spPr/>
        <p:txBody>
          <a:bodyPr/>
          <a:lstStyle/>
          <a:p>
            <a:r>
              <a:t>脑瘫机器人辅助康复技术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脑瘫机器人辅助康复的应用研究</a:t>
            </a:r>
          </a:p>
        </p:txBody>
      </p:sp>
      <p:sp>
        <p:nvSpPr>
          <p:cNvPr id="3" name="Text Placeholder 2"/>
          <p:cNvSpPr>
            <a:spLocks noGrp="1"/>
          </p:cNvSpPr>
          <p:nvPr>
            <p:ph type="body" idx="1"/>
          </p:nvPr>
        </p:nvSpPr>
        <p:spPr/>
        <p:txBody>
          <a:bodyPr/>
          <a:lstStyle/>
          <a:p>
            <a:r>
              <a:t>机器人辅助康复治疗与脑瘫运动损伤的评估与预防</a:t>
            </a:r>
          </a:p>
        </p:txBody>
      </p:sp>
      <p:sp>
        <p:nvSpPr>
          <p:cNvPr id="4" name="Content Placeholder 3"/>
          <p:cNvSpPr>
            <a:spLocks noGrp="1"/>
          </p:cNvSpPr>
          <p:nvPr>
            <p:ph sz="half" idx="2"/>
          </p:nvPr>
        </p:nvSpPr>
        <p:spPr/>
        <p:txBody>
          <a:bodyPr/>
          <a:lstStyle/>
          <a:p>
            <a:r>
              <a:t>1. 脑瘫儿童运动损伤的类型和特点：</a:t>
            </a:r>
          </a:p>
          <a:p>
            <a:r>
              <a:t>  * 肌肉骨骼系统损伤：如肌腱炎、韧带损伤、关节脱位等。</a:t>
            </a:r>
          </a:p>
          <a:p>
            <a:r>
              <a:t>  * 神经系统损伤：如神经根损伤、脊髓损伤等。</a:t>
            </a:r>
          </a:p>
          <a:p>
            <a:r>
              <a:t>  * 认知功能损伤：如平衡能力下降、协调能力差等。</a:t>
            </a:r>
          </a:p>
          <a:p>
            <a:r>
              <a:t>  * 心理障碍：如抑郁症、焦虑症等。</a:t>
            </a:r>
          </a:p>
          <a:p>
            <a:r>
              <a:t>2. 机器人辅助康复治疗对脑瘫运动损伤的预防和康复效果：</a:t>
            </a:r>
          </a:p>
          <a:p>
            <a:r>
              <a:t>  * 改善肌力和运动功能：机器人辅助康复治疗可以帮助脑瘫儿童增强肌肉力量、改善运动功能，从而减少运动损伤的风险。</a:t>
            </a:r>
          </a:p>
          <a:p>
            <a:r>
              <a:t>  * 提高平衡能力和协调能力：机器人辅助康复治疗可以帮助脑瘫儿童提高平衡能力和协调能力，从而减少跌倒和意外伤害的风险。</a:t>
            </a:r>
          </a:p>
          <a:p>
            <a:r>
              <a:t>  * 促进神经功能恢复：机器人辅助康复治疗可以帮助脑瘫儿童促进神经功能恢复，从而改善运动控制和协调能力，减少运动损伤的风险。</a:t>
            </a:r>
          </a:p>
          <a:p>
            <a:r>
              <a:t>  * 增强心理健康：机器人辅助康复治疗可以帮助脑瘫儿童增强心理健康，减少抑郁症、焦虑症等心理问题的发生，从而提高生活质量。</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https://d.book118.com/278053102113006047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脑瘫机器人辅助康复概述</vt:lpstr>
      <vt:lpstr> 脑瘫机器人辅助康复概述</vt:lpstr>
      <vt:lpstr> 脑瘫机器人辅助康复概述</vt:lpstr>
      <vt:lpstr> 脑瘫机器人辅助康复概述</vt:lpstr>
      <vt:lpstr> 脑瘫机器人辅助康复的优势</vt:lpstr>
      <vt:lpstr> 脑瘫机器人辅助康复的优势</vt:lpstr>
      <vt:lpstr> 脑瘫机器人辅助康复的优势</vt:lpstr>
      <vt:lpstr> 脑瘫机器人辅助康复的优势</vt:lpstr>
      <vt:lpstr> 脑瘫机器人辅助康复的原理</vt:lpstr>
      <vt:lpstr> 脑瘫机器人辅助康复的原理</vt:lpstr>
      <vt:lpstr> 脑瘫机器人辅助康复的原理</vt:lpstr>
      <vt:lpstr> 脑瘫机器人辅助康复的原理</vt:lpstr>
      <vt:lpstr> 脑瘫机器人辅助康复的应用研究</vt:lpstr>
      <vt:lpstr> 脑瘫机器人辅助康复的应用研究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2024-09-29T02:01:42.630</cp:lastPrinted>
  <dcterms:created xsi:type="dcterms:W3CDTF">2024-09-28T18:01:42Z</dcterms:created>
  <dcterms:modified xsi:type="dcterms:W3CDTF">2024-09-28T18:01:44Z</dcterms:modified>
</cp:coreProperties>
</file>