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ED8ED-F26A-4E7C-BD18-27F9136AF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80823-D79D-4884-A184-EA4A8D40C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F093B-17A6-4653-99FA-DC32A50D0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055E4-29B0-46BB-B0FB-C76DB2D37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1AC841-BE44-4814-BBCA-2A6A4668A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D29E1-0159-4430-9029-53F7DA5BE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91537-EAD1-49C8-A648-0BABCFB91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F1309-0ACC-4793-A9D0-30FFD952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A259E-EF73-4DF5-B739-AD324C0E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929E3-D68A-4B03-AB93-4979E2268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F2D31-B749-4C31-9FDF-673C3B751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868680"/>
          </a:xfrm>
          <a:custGeom>
            <a:rect l="l" t="t" r="r" b="b"/>
            <a:pathLst>
              <a:path w="9144000" h="868680">
                <a:moveTo>
                  <a:pt x="9144000" y="868362"/>
                </a:moveTo>
                <a:lnTo>
                  <a:pt x="0" y="868362"/>
                </a:lnTo>
                <a:lnTo>
                  <a:pt x="0" y="0"/>
                </a:lnTo>
                <a:lnTo>
                  <a:pt x="9144000" y="0"/>
                </a:lnTo>
                <a:lnTo>
                  <a:pt x="9144000" y="868362"/>
                </a:lnTo>
                <a:close/>
              </a:path>
            </a:pathLst>
          </a:custGeom>
          <a:solidFill>
            <a:srgbClr val="FF99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76300" y="342155"/>
            <a:ext cx="6689725" cy="1092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49436" y="1768729"/>
            <a:ext cx="7754620" cy="4414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Relationship Id="rId3" Type="http://schemas.openxmlformats.org/officeDocument/2006/relationships/image" Target="../media/image2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40101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90525" y="1423238"/>
            <a:ext cx="375285" cy="1731645"/>
            <a:chOff x="390525" y="1423238"/>
            <a:chExt cx="375285" cy="1731645"/>
          </a:xfrm>
        </p:grpSpPr>
        <p:sp>
          <p:nvSpPr>
            <p:cNvPr id="3" name="object 3"/>
            <p:cNvSpPr/>
            <p:nvPr/>
          </p:nvSpPr>
          <p:spPr>
            <a:xfrm>
              <a:off x="395287" y="1428001"/>
              <a:ext cx="365760" cy="1722120"/>
            </a:xfrm>
            <a:custGeom>
              <a:rect l="l" t="t" r="r" b="b"/>
              <a:pathLst>
                <a:path w="365759" h="1722120">
                  <a:moveTo>
                    <a:pt x="19552" y="393619"/>
                  </a:moveTo>
                  <a:lnTo>
                    <a:pt x="0" y="381337"/>
                  </a:lnTo>
                  <a:lnTo>
                    <a:pt x="29328" y="0"/>
                  </a:lnTo>
                  <a:lnTo>
                    <a:pt x="339163" y="53485"/>
                  </a:lnTo>
                  <a:lnTo>
                    <a:pt x="341547" y="86926"/>
                  </a:lnTo>
                  <a:lnTo>
                    <a:pt x="127090" y="86926"/>
                  </a:lnTo>
                  <a:lnTo>
                    <a:pt x="80781" y="99046"/>
                  </a:lnTo>
                  <a:lnTo>
                    <a:pt x="74762" y="107197"/>
                  </a:lnTo>
                  <a:lnTo>
                    <a:pt x="63545" y="126766"/>
                  </a:lnTo>
                  <a:lnTo>
                    <a:pt x="58305" y="144159"/>
                  </a:lnTo>
                  <a:lnTo>
                    <a:pt x="51247" y="176057"/>
                  </a:lnTo>
                  <a:lnTo>
                    <a:pt x="19552" y="393619"/>
                  </a:lnTo>
                  <a:close/>
                </a:path>
                <a:path w="365759" h="1722120">
                  <a:moveTo>
                    <a:pt x="97762" y="1721899"/>
                  </a:moveTo>
                  <a:lnTo>
                    <a:pt x="97762" y="1661907"/>
                  </a:lnTo>
                  <a:lnTo>
                    <a:pt x="127090" y="1658534"/>
                  </a:lnTo>
                  <a:lnTo>
                    <a:pt x="149902" y="1636097"/>
                  </a:lnTo>
                  <a:lnTo>
                    <a:pt x="156419" y="1576000"/>
                  </a:lnTo>
                  <a:lnTo>
                    <a:pt x="156346" y="188693"/>
                  </a:lnTo>
                  <a:lnTo>
                    <a:pt x="153160" y="101117"/>
                  </a:lnTo>
                  <a:lnTo>
                    <a:pt x="127090" y="86926"/>
                  </a:lnTo>
                  <a:lnTo>
                    <a:pt x="341547" y="86926"/>
                  </a:lnTo>
                  <a:lnTo>
                    <a:pt x="342962" y="106768"/>
                  </a:lnTo>
                  <a:lnTo>
                    <a:pt x="247664" y="106768"/>
                  </a:lnTo>
                  <a:lnTo>
                    <a:pt x="211818" y="110666"/>
                  </a:lnTo>
                  <a:lnTo>
                    <a:pt x="208559" y="208162"/>
                  </a:lnTo>
                  <a:lnTo>
                    <a:pt x="208559" y="1570742"/>
                  </a:lnTo>
                  <a:lnTo>
                    <a:pt x="216706" y="1628650"/>
                  </a:lnTo>
                  <a:lnTo>
                    <a:pt x="237888" y="1645791"/>
                  </a:lnTo>
                  <a:lnTo>
                    <a:pt x="267237" y="1645791"/>
                  </a:lnTo>
                  <a:lnTo>
                    <a:pt x="267237" y="1700684"/>
                  </a:lnTo>
                  <a:lnTo>
                    <a:pt x="97762" y="1721899"/>
                  </a:lnTo>
                  <a:close/>
                </a:path>
                <a:path w="365759" h="1722120">
                  <a:moveTo>
                    <a:pt x="348971" y="428257"/>
                  </a:moveTo>
                  <a:lnTo>
                    <a:pt x="317280" y="213096"/>
                  </a:lnTo>
                  <a:lnTo>
                    <a:pt x="308104" y="168954"/>
                  </a:lnTo>
                  <a:lnTo>
                    <a:pt x="247664" y="106768"/>
                  </a:lnTo>
                  <a:lnTo>
                    <a:pt x="342962" y="106768"/>
                  </a:lnTo>
                  <a:lnTo>
                    <a:pt x="365318" y="420307"/>
                  </a:lnTo>
                  <a:lnTo>
                    <a:pt x="348971" y="428257"/>
                  </a:lnTo>
                  <a:close/>
                </a:path>
                <a:path w="365759" h="1722120">
                  <a:moveTo>
                    <a:pt x="267237" y="1645791"/>
                  </a:moveTo>
                  <a:lnTo>
                    <a:pt x="237888" y="1645791"/>
                  </a:lnTo>
                  <a:lnTo>
                    <a:pt x="267237" y="1642484"/>
                  </a:lnTo>
                  <a:lnTo>
                    <a:pt x="267237" y="164579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95287" y="1428001"/>
              <a:ext cx="365760" cy="1722120"/>
            </a:xfrm>
            <a:custGeom>
              <a:rect l="l" t="t" r="r" b="b"/>
              <a:pathLst>
                <a:path w="365759" h="1722120">
                  <a:moveTo>
                    <a:pt x="97762" y="1721899"/>
                  </a:moveTo>
                  <a:lnTo>
                    <a:pt x="97762" y="1661907"/>
                  </a:lnTo>
                  <a:lnTo>
                    <a:pt x="127090" y="1658534"/>
                  </a:lnTo>
                  <a:lnTo>
                    <a:pt x="136376" y="1649381"/>
                  </a:lnTo>
                  <a:lnTo>
                    <a:pt x="149902" y="1636097"/>
                  </a:lnTo>
                  <a:lnTo>
                    <a:pt x="156419" y="1576000"/>
                  </a:lnTo>
                  <a:lnTo>
                    <a:pt x="156419" y="190703"/>
                  </a:lnTo>
                  <a:lnTo>
                    <a:pt x="153642" y="114363"/>
                  </a:lnTo>
                  <a:lnTo>
                    <a:pt x="153160" y="101117"/>
                  </a:lnTo>
                  <a:lnTo>
                    <a:pt x="127090" y="86926"/>
                  </a:lnTo>
                  <a:lnTo>
                    <a:pt x="80781" y="99046"/>
                  </a:lnTo>
                  <a:lnTo>
                    <a:pt x="74762" y="107197"/>
                  </a:lnTo>
                  <a:lnTo>
                    <a:pt x="63545" y="126766"/>
                  </a:lnTo>
                  <a:lnTo>
                    <a:pt x="58305" y="144159"/>
                  </a:lnTo>
                  <a:lnTo>
                    <a:pt x="51247" y="176057"/>
                  </a:lnTo>
                  <a:lnTo>
                    <a:pt x="19552" y="393619"/>
                  </a:lnTo>
                  <a:lnTo>
                    <a:pt x="0" y="381337"/>
                  </a:lnTo>
                  <a:lnTo>
                    <a:pt x="29328" y="0"/>
                  </a:lnTo>
                  <a:lnTo>
                    <a:pt x="339163" y="53485"/>
                  </a:lnTo>
                  <a:lnTo>
                    <a:pt x="365318" y="420307"/>
                  </a:lnTo>
                  <a:lnTo>
                    <a:pt x="348971" y="428257"/>
                  </a:lnTo>
                  <a:lnTo>
                    <a:pt x="317280" y="213096"/>
                  </a:lnTo>
                  <a:lnTo>
                    <a:pt x="312649" y="188693"/>
                  </a:lnTo>
                  <a:lnTo>
                    <a:pt x="308104" y="168954"/>
                  </a:lnTo>
                  <a:lnTo>
                    <a:pt x="298072" y="144718"/>
                  </a:lnTo>
                  <a:lnTo>
                    <a:pt x="295861" y="140482"/>
                  </a:lnTo>
                  <a:lnTo>
                    <a:pt x="247664" y="106768"/>
                  </a:lnTo>
                  <a:lnTo>
                    <a:pt x="215314" y="110279"/>
                  </a:lnTo>
                  <a:lnTo>
                    <a:pt x="211818" y="110666"/>
                  </a:lnTo>
                  <a:lnTo>
                    <a:pt x="208559" y="208162"/>
                  </a:lnTo>
                  <a:lnTo>
                    <a:pt x="208559" y="1570742"/>
                  </a:lnTo>
                  <a:lnTo>
                    <a:pt x="209067" y="1574359"/>
                  </a:lnTo>
                  <a:lnTo>
                    <a:pt x="216706" y="1628650"/>
                  </a:lnTo>
                  <a:lnTo>
                    <a:pt x="237888" y="1645791"/>
                  </a:lnTo>
                  <a:lnTo>
                    <a:pt x="267237" y="1642484"/>
                  </a:lnTo>
                  <a:lnTo>
                    <a:pt x="267237" y="1700684"/>
                  </a:lnTo>
                  <a:lnTo>
                    <a:pt x="97762" y="17218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808153" y="1428824"/>
            <a:ext cx="379095" cy="1687195"/>
            <a:chOff x="808153" y="1428824"/>
            <a:chExt cx="379095" cy="1687195"/>
          </a:xfrm>
        </p:grpSpPr>
        <p:sp>
          <p:nvSpPr>
            <p:cNvPr id="6" name="object 6"/>
            <p:cNvSpPr/>
            <p:nvPr/>
          </p:nvSpPr>
          <p:spPr>
            <a:xfrm>
              <a:off x="812916" y="1433586"/>
              <a:ext cx="369570" cy="1677670"/>
            </a:xfrm>
            <a:custGeom>
              <a:rect l="l" t="t" r="r" b="b"/>
              <a:pathLst>
                <a:path w="369569" h="1677670">
                  <a:moveTo>
                    <a:pt x="94811" y="66188"/>
                  </a:moveTo>
                  <a:lnTo>
                    <a:pt x="35962" y="66188"/>
                  </a:lnTo>
                  <a:lnTo>
                    <a:pt x="62117" y="51647"/>
                  </a:lnTo>
                  <a:lnTo>
                    <a:pt x="63121" y="49872"/>
                  </a:lnTo>
                  <a:lnTo>
                    <a:pt x="88272" y="0"/>
                  </a:lnTo>
                  <a:lnTo>
                    <a:pt x="94811" y="1128"/>
                  </a:lnTo>
                  <a:lnTo>
                    <a:pt x="94811" y="66188"/>
                  </a:lnTo>
                  <a:close/>
                </a:path>
                <a:path w="369569" h="1677670">
                  <a:moveTo>
                    <a:pt x="3268" y="1677662"/>
                  </a:moveTo>
                  <a:lnTo>
                    <a:pt x="3268" y="1620936"/>
                  </a:lnTo>
                  <a:lnTo>
                    <a:pt x="19615" y="1619238"/>
                  </a:lnTo>
                  <a:lnTo>
                    <a:pt x="42501" y="1598077"/>
                  </a:lnTo>
                  <a:lnTo>
                    <a:pt x="49040" y="1541131"/>
                  </a:lnTo>
                  <a:lnTo>
                    <a:pt x="49040" y="199615"/>
                  </a:lnTo>
                  <a:lnTo>
                    <a:pt x="42501" y="142366"/>
                  </a:lnTo>
                  <a:lnTo>
                    <a:pt x="19615" y="120144"/>
                  </a:lnTo>
                  <a:lnTo>
                    <a:pt x="0" y="117198"/>
                  </a:lnTo>
                  <a:lnTo>
                    <a:pt x="0" y="60440"/>
                  </a:lnTo>
                  <a:lnTo>
                    <a:pt x="35962" y="66188"/>
                  </a:lnTo>
                  <a:lnTo>
                    <a:pt x="94811" y="66188"/>
                  </a:lnTo>
                  <a:lnTo>
                    <a:pt x="94811" y="792315"/>
                  </a:lnTo>
                  <a:lnTo>
                    <a:pt x="128206" y="792315"/>
                  </a:lnTo>
                  <a:lnTo>
                    <a:pt x="117391" y="820083"/>
                  </a:lnTo>
                  <a:lnTo>
                    <a:pt x="94811" y="894704"/>
                  </a:lnTo>
                  <a:lnTo>
                    <a:pt x="94811" y="1536961"/>
                  </a:lnTo>
                  <a:lnTo>
                    <a:pt x="102985" y="1591987"/>
                  </a:lnTo>
                  <a:lnTo>
                    <a:pt x="124235" y="1608369"/>
                  </a:lnTo>
                  <a:lnTo>
                    <a:pt x="140582" y="1608369"/>
                  </a:lnTo>
                  <a:lnTo>
                    <a:pt x="140582" y="1662081"/>
                  </a:lnTo>
                  <a:lnTo>
                    <a:pt x="3268" y="1677662"/>
                  </a:lnTo>
                  <a:close/>
                </a:path>
                <a:path w="369569" h="1677670">
                  <a:moveTo>
                    <a:pt x="128206" y="792315"/>
                  </a:moveTo>
                  <a:lnTo>
                    <a:pt x="94811" y="792315"/>
                  </a:lnTo>
                  <a:lnTo>
                    <a:pt x="117816" y="723468"/>
                  </a:lnTo>
                  <a:lnTo>
                    <a:pt x="139432" y="677107"/>
                  </a:lnTo>
                  <a:lnTo>
                    <a:pt x="177548" y="629628"/>
                  </a:lnTo>
                  <a:lnTo>
                    <a:pt x="222317" y="614916"/>
                  </a:lnTo>
                  <a:lnTo>
                    <a:pt x="254109" y="627137"/>
                  </a:lnTo>
                  <a:lnTo>
                    <a:pt x="255878" y="628041"/>
                  </a:lnTo>
                  <a:lnTo>
                    <a:pt x="274678" y="648466"/>
                  </a:lnTo>
                  <a:lnTo>
                    <a:pt x="282273" y="662631"/>
                  </a:lnTo>
                  <a:lnTo>
                    <a:pt x="297455" y="696321"/>
                  </a:lnTo>
                  <a:lnTo>
                    <a:pt x="212508" y="696321"/>
                  </a:lnTo>
                  <a:lnTo>
                    <a:pt x="194063" y="700976"/>
                  </a:lnTo>
                  <a:lnTo>
                    <a:pt x="155295" y="739270"/>
                  </a:lnTo>
                  <a:lnTo>
                    <a:pt x="132230" y="781985"/>
                  </a:lnTo>
                  <a:lnTo>
                    <a:pt x="128206" y="792315"/>
                  </a:lnTo>
                  <a:close/>
                </a:path>
                <a:path w="369569" h="1677670">
                  <a:moveTo>
                    <a:pt x="232125" y="1651693"/>
                  </a:moveTo>
                  <a:lnTo>
                    <a:pt x="232125" y="1597161"/>
                  </a:lnTo>
                  <a:lnTo>
                    <a:pt x="248472" y="1595463"/>
                  </a:lnTo>
                  <a:lnTo>
                    <a:pt x="271357" y="1575034"/>
                  </a:lnTo>
                  <a:lnTo>
                    <a:pt x="277896" y="1520283"/>
                  </a:lnTo>
                  <a:lnTo>
                    <a:pt x="277896" y="952308"/>
                  </a:lnTo>
                  <a:lnTo>
                    <a:pt x="271067" y="803188"/>
                  </a:lnTo>
                  <a:lnTo>
                    <a:pt x="259914" y="748640"/>
                  </a:lnTo>
                  <a:lnTo>
                    <a:pt x="242061" y="714516"/>
                  </a:lnTo>
                  <a:lnTo>
                    <a:pt x="212508" y="696321"/>
                  </a:lnTo>
                  <a:lnTo>
                    <a:pt x="297455" y="696321"/>
                  </a:lnTo>
                  <a:lnTo>
                    <a:pt x="313450" y="766406"/>
                  </a:lnTo>
                  <a:lnTo>
                    <a:pt x="319989" y="825969"/>
                  </a:lnTo>
                  <a:lnTo>
                    <a:pt x="323667" y="934862"/>
                  </a:lnTo>
                  <a:lnTo>
                    <a:pt x="323667" y="1516113"/>
                  </a:lnTo>
                  <a:lnTo>
                    <a:pt x="331840" y="1568944"/>
                  </a:lnTo>
                  <a:lnTo>
                    <a:pt x="353092" y="1584595"/>
                  </a:lnTo>
                  <a:lnTo>
                    <a:pt x="369453" y="1584595"/>
                  </a:lnTo>
                  <a:lnTo>
                    <a:pt x="369453" y="1636174"/>
                  </a:lnTo>
                  <a:lnTo>
                    <a:pt x="232125" y="1651693"/>
                  </a:lnTo>
                  <a:close/>
                </a:path>
                <a:path w="369569" h="1677670">
                  <a:moveTo>
                    <a:pt x="369453" y="1584595"/>
                  </a:moveTo>
                  <a:lnTo>
                    <a:pt x="353092" y="1584595"/>
                  </a:lnTo>
                  <a:lnTo>
                    <a:pt x="369453" y="1582954"/>
                  </a:lnTo>
                  <a:lnTo>
                    <a:pt x="369453" y="1584595"/>
                  </a:lnTo>
                  <a:close/>
                </a:path>
                <a:path w="369569" h="1677670">
                  <a:moveTo>
                    <a:pt x="140582" y="1608369"/>
                  </a:moveTo>
                  <a:lnTo>
                    <a:pt x="124235" y="1608369"/>
                  </a:lnTo>
                  <a:lnTo>
                    <a:pt x="140582" y="1606671"/>
                  </a:lnTo>
                  <a:lnTo>
                    <a:pt x="140582" y="160836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812916" y="1433586"/>
              <a:ext cx="369570" cy="1677670"/>
            </a:xfrm>
            <a:custGeom>
              <a:rect l="l" t="t" r="r" b="b"/>
              <a:pathLst>
                <a:path w="369569" h="1677670">
                  <a:moveTo>
                    <a:pt x="3268" y="1620936"/>
                  </a:moveTo>
                  <a:lnTo>
                    <a:pt x="19615" y="1619238"/>
                  </a:lnTo>
                  <a:lnTo>
                    <a:pt x="28947" y="1610592"/>
                  </a:lnTo>
                  <a:lnTo>
                    <a:pt x="42501" y="1598077"/>
                  </a:lnTo>
                  <a:lnTo>
                    <a:pt x="49040" y="1541131"/>
                  </a:lnTo>
                  <a:lnTo>
                    <a:pt x="49040" y="199615"/>
                  </a:lnTo>
                  <a:lnTo>
                    <a:pt x="48069" y="191119"/>
                  </a:lnTo>
                  <a:lnTo>
                    <a:pt x="42501" y="142366"/>
                  </a:lnTo>
                  <a:lnTo>
                    <a:pt x="19615" y="120144"/>
                  </a:lnTo>
                  <a:lnTo>
                    <a:pt x="0" y="117198"/>
                  </a:lnTo>
                  <a:lnTo>
                    <a:pt x="0" y="60440"/>
                  </a:lnTo>
                  <a:lnTo>
                    <a:pt x="35962" y="66188"/>
                  </a:lnTo>
                  <a:lnTo>
                    <a:pt x="62117" y="51647"/>
                  </a:lnTo>
                  <a:lnTo>
                    <a:pt x="63121" y="49872"/>
                  </a:lnTo>
                  <a:lnTo>
                    <a:pt x="88272" y="0"/>
                  </a:lnTo>
                  <a:lnTo>
                    <a:pt x="94811" y="1128"/>
                  </a:lnTo>
                  <a:lnTo>
                    <a:pt x="94811" y="792315"/>
                  </a:lnTo>
                  <a:lnTo>
                    <a:pt x="117816" y="723468"/>
                  </a:lnTo>
                  <a:lnTo>
                    <a:pt x="132230" y="690008"/>
                  </a:lnTo>
                  <a:lnTo>
                    <a:pt x="139432" y="677107"/>
                  </a:lnTo>
                  <a:lnTo>
                    <a:pt x="155295" y="651761"/>
                  </a:lnTo>
                  <a:lnTo>
                    <a:pt x="196034" y="618897"/>
                  </a:lnTo>
                  <a:lnTo>
                    <a:pt x="222317" y="614916"/>
                  </a:lnTo>
                  <a:lnTo>
                    <a:pt x="274678" y="648466"/>
                  </a:lnTo>
                  <a:lnTo>
                    <a:pt x="297512" y="696448"/>
                  </a:lnTo>
                  <a:lnTo>
                    <a:pt x="313450" y="766406"/>
                  </a:lnTo>
                  <a:lnTo>
                    <a:pt x="319989" y="825969"/>
                  </a:lnTo>
                  <a:lnTo>
                    <a:pt x="323667" y="934862"/>
                  </a:lnTo>
                  <a:lnTo>
                    <a:pt x="323667" y="1516113"/>
                  </a:lnTo>
                  <a:lnTo>
                    <a:pt x="324183" y="1519450"/>
                  </a:lnTo>
                  <a:lnTo>
                    <a:pt x="331840" y="1568944"/>
                  </a:lnTo>
                  <a:lnTo>
                    <a:pt x="353092" y="1584595"/>
                  </a:lnTo>
                  <a:lnTo>
                    <a:pt x="369453" y="1582954"/>
                  </a:lnTo>
                  <a:lnTo>
                    <a:pt x="369453" y="1636174"/>
                  </a:lnTo>
                  <a:lnTo>
                    <a:pt x="232125" y="1651693"/>
                  </a:lnTo>
                  <a:lnTo>
                    <a:pt x="232125" y="1597161"/>
                  </a:lnTo>
                  <a:lnTo>
                    <a:pt x="248472" y="1595463"/>
                  </a:lnTo>
                  <a:lnTo>
                    <a:pt x="257799" y="1587119"/>
                  </a:lnTo>
                  <a:lnTo>
                    <a:pt x="271357" y="1575034"/>
                  </a:lnTo>
                  <a:lnTo>
                    <a:pt x="277896" y="1520283"/>
                  </a:lnTo>
                  <a:lnTo>
                    <a:pt x="277896" y="952308"/>
                  </a:lnTo>
                  <a:lnTo>
                    <a:pt x="271067" y="803188"/>
                  </a:lnTo>
                  <a:lnTo>
                    <a:pt x="270872" y="800973"/>
                  </a:lnTo>
                  <a:lnTo>
                    <a:pt x="266276" y="775023"/>
                  </a:lnTo>
                  <a:lnTo>
                    <a:pt x="259914" y="748640"/>
                  </a:lnTo>
                  <a:lnTo>
                    <a:pt x="242061" y="714516"/>
                  </a:lnTo>
                  <a:lnTo>
                    <a:pt x="240789" y="713111"/>
                  </a:lnTo>
                  <a:lnTo>
                    <a:pt x="212508" y="696321"/>
                  </a:lnTo>
                  <a:lnTo>
                    <a:pt x="194063" y="700976"/>
                  </a:lnTo>
                  <a:lnTo>
                    <a:pt x="192203" y="701653"/>
                  </a:lnTo>
                  <a:lnTo>
                    <a:pt x="186319" y="706051"/>
                  </a:lnTo>
                  <a:lnTo>
                    <a:pt x="155295" y="739270"/>
                  </a:lnTo>
                  <a:lnTo>
                    <a:pt x="140333" y="765818"/>
                  </a:lnTo>
                  <a:lnTo>
                    <a:pt x="132230" y="781985"/>
                  </a:lnTo>
                  <a:lnTo>
                    <a:pt x="117391" y="820083"/>
                  </a:lnTo>
                  <a:lnTo>
                    <a:pt x="94811" y="894704"/>
                  </a:lnTo>
                  <a:lnTo>
                    <a:pt x="94811" y="1536961"/>
                  </a:lnTo>
                  <a:lnTo>
                    <a:pt x="95312" y="1540340"/>
                  </a:lnTo>
                  <a:lnTo>
                    <a:pt x="102985" y="1591987"/>
                  </a:lnTo>
                  <a:lnTo>
                    <a:pt x="124235" y="1608369"/>
                  </a:lnTo>
                  <a:lnTo>
                    <a:pt x="140582" y="1606671"/>
                  </a:lnTo>
                  <a:lnTo>
                    <a:pt x="140582" y="1662081"/>
                  </a:lnTo>
                  <a:lnTo>
                    <a:pt x="3268" y="1677662"/>
                  </a:lnTo>
                  <a:lnTo>
                    <a:pt x="3268" y="162093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1256375" y="2068119"/>
            <a:ext cx="328295" cy="999490"/>
            <a:chOff x="1256375" y="2068119"/>
            <a:chExt cx="328295" cy="999490"/>
          </a:xfrm>
        </p:grpSpPr>
        <p:sp>
          <p:nvSpPr>
            <p:cNvPr id="9" name="object 9"/>
            <p:cNvSpPr/>
            <p:nvPr/>
          </p:nvSpPr>
          <p:spPr>
            <a:xfrm>
              <a:off x="1261138" y="2072882"/>
              <a:ext cx="318770" cy="989965"/>
            </a:xfrm>
            <a:custGeom>
              <a:rect l="l" t="t" r="r" b="b"/>
              <a:pathLst>
                <a:path w="318769" h="989964">
                  <a:moveTo>
                    <a:pt x="170663" y="989675"/>
                  </a:moveTo>
                  <a:lnTo>
                    <a:pt x="126208" y="981539"/>
                  </a:lnTo>
                  <a:lnTo>
                    <a:pt x="94568" y="956314"/>
                  </a:lnTo>
                  <a:lnTo>
                    <a:pt x="66415" y="914235"/>
                  </a:lnTo>
                  <a:lnTo>
                    <a:pt x="47589" y="871528"/>
                  </a:lnTo>
                  <a:lnTo>
                    <a:pt x="35694" y="834361"/>
                  </a:lnTo>
                  <a:lnTo>
                    <a:pt x="22493" y="780581"/>
                  </a:lnTo>
                  <a:lnTo>
                    <a:pt x="15021" y="737349"/>
                  </a:lnTo>
                  <a:lnTo>
                    <a:pt x="9108" y="690945"/>
                  </a:lnTo>
                  <a:lnTo>
                    <a:pt x="4647" y="640552"/>
                  </a:lnTo>
                  <a:lnTo>
                    <a:pt x="2150" y="587813"/>
                  </a:lnTo>
                  <a:lnTo>
                    <a:pt x="0" y="498537"/>
                  </a:lnTo>
                  <a:lnTo>
                    <a:pt x="1881" y="422767"/>
                  </a:lnTo>
                  <a:lnTo>
                    <a:pt x="4647" y="368901"/>
                  </a:lnTo>
                  <a:lnTo>
                    <a:pt x="9108" y="321187"/>
                  </a:lnTo>
                  <a:lnTo>
                    <a:pt x="15057" y="275882"/>
                  </a:lnTo>
                  <a:lnTo>
                    <a:pt x="22493" y="233014"/>
                  </a:lnTo>
                  <a:lnTo>
                    <a:pt x="31416" y="192604"/>
                  </a:lnTo>
                  <a:lnTo>
                    <a:pt x="47589" y="136636"/>
                  </a:lnTo>
                  <a:lnTo>
                    <a:pt x="66184" y="88686"/>
                  </a:lnTo>
                  <a:lnTo>
                    <a:pt x="93312" y="40907"/>
                  </a:lnTo>
                  <a:lnTo>
                    <a:pt x="123106" y="11432"/>
                  </a:lnTo>
                  <a:lnTo>
                    <a:pt x="164099" y="0"/>
                  </a:lnTo>
                  <a:lnTo>
                    <a:pt x="188834" y="7644"/>
                  </a:lnTo>
                  <a:lnTo>
                    <a:pt x="208560" y="18114"/>
                  </a:lnTo>
                  <a:lnTo>
                    <a:pt x="235636" y="47069"/>
                  </a:lnTo>
                  <a:lnTo>
                    <a:pt x="243139" y="59761"/>
                  </a:lnTo>
                  <a:lnTo>
                    <a:pt x="164099" y="59761"/>
                  </a:lnTo>
                  <a:lnTo>
                    <a:pt x="139826" y="67213"/>
                  </a:lnTo>
                  <a:lnTo>
                    <a:pt x="109613" y="97442"/>
                  </a:lnTo>
                  <a:lnTo>
                    <a:pt x="83690" y="159565"/>
                  </a:lnTo>
                  <a:lnTo>
                    <a:pt x="73847" y="199826"/>
                  </a:lnTo>
                  <a:lnTo>
                    <a:pt x="64691" y="247980"/>
                  </a:lnTo>
                  <a:lnTo>
                    <a:pt x="56896" y="319477"/>
                  </a:lnTo>
                  <a:lnTo>
                    <a:pt x="52511" y="445317"/>
                  </a:lnTo>
                  <a:lnTo>
                    <a:pt x="317237" y="445317"/>
                  </a:lnTo>
                  <a:lnTo>
                    <a:pt x="318353" y="491996"/>
                  </a:lnTo>
                  <a:lnTo>
                    <a:pt x="52511" y="497458"/>
                  </a:lnTo>
                  <a:lnTo>
                    <a:pt x="55533" y="611827"/>
                  </a:lnTo>
                  <a:lnTo>
                    <a:pt x="57357" y="654273"/>
                  </a:lnTo>
                  <a:lnTo>
                    <a:pt x="65973" y="737349"/>
                  </a:lnTo>
                  <a:lnTo>
                    <a:pt x="75261" y="788303"/>
                  </a:lnTo>
                  <a:lnTo>
                    <a:pt x="86972" y="829505"/>
                  </a:lnTo>
                  <a:lnTo>
                    <a:pt x="104389" y="867278"/>
                  </a:lnTo>
                  <a:lnTo>
                    <a:pt x="138382" y="910459"/>
                  </a:lnTo>
                  <a:lnTo>
                    <a:pt x="177227" y="920864"/>
                  </a:lnTo>
                  <a:lnTo>
                    <a:pt x="250447" y="920864"/>
                  </a:lnTo>
                  <a:lnTo>
                    <a:pt x="247961" y="926060"/>
                  </a:lnTo>
                  <a:lnTo>
                    <a:pt x="234893" y="948633"/>
                  </a:lnTo>
                  <a:lnTo>
                    <a:pt x="211508" y="973080"/>
                  </a:lnTo>
                  <a:lnTo>
                    <a:pt x="200793" y="978641"/>
                  </a:lnTo>
                  <a:lnTo>
                    <a:pt x="170663" y="989675"/>
                  </a:lnTo>
                  <a:close/>
                </a:path>
                <a:path w="318769" h="989964">
                  <a:moveTo>
                    <a:pt x="317237" y="445317"/>
                  </a:moveTo>
                  <a:lnTo>
                    <a:pt x="52511" y="445317"/>
                  </a:lnTo>
                  <a:lnTo>
                    <a:pt x="262559" y="442728"/>
                  </a:lnTo>
                  <a:lnTo>
                    <a:pt x="261404" y="344218"/>
                  </a:lnTo>
                  <a:lnTo>
                    <a:pt x="254482" y="245964"/>
                  </a:lnTo>
                  <a:lnTo>
                    <a:pt x="246160" y="196532"/>
                  </a:lnTo>
                  <a:lnTo>
                    <a:pt x="220026" y="113006"/>
                  </a:lnTo>
                  <a:lnTo>
                    <a:pt x="196021" y="75071"/>
                  </a:lnTo>
                  <a:lnTo>
                    <a:pt x="164099" y="59761"/>
                  </a:lnTo>
                  <a:lnTo>
                    <a:pt x="243139" y="59761"/>
                  </a:lnTo>
                  <a:lnTo>
                    <a:pt x="272405" y="115436"/>
                  </a:lnTo>
                  <a:lnTo>
                    <a:pt x="288020" y="162459"/>
                  </a:lnTo>
                  <a:lnTo>
                    <a:pt x="296635" y="199826"/>
                  </a:lnTo>
                  <a:lnTo>
                    <a:pt x="303814" y="242014"/>
                  </a:lnTo>
                  <a:lnTo>
                    <a:pt x="309558" y="289033"/>
                  </a:lnTo>
                  <a:lnTo>
                    <a:pt x="313866" y="340904"/>
                  </a:lnTo>
                  <a:lnTo>
                    <a:pt x="315820" y="386010"/>
                  </a:lnTo>
                  <a:lnTo>
                    <a:pt x="317237" y="445317"/>
                  </a:lnTo>
                  <a:close/>
                </a:path>
                <a:path w="318769" h="989964">
                  <a:moveTo>
                    <a:pt x="250447" y="920864"/>
                  </a:moveTo>
                  <a:lnTo>
                    <a:pt x="177227" y="920864"/>
                  </a:lnTo>
                  <a:lnTo>
                    <a:pt x="204894" y="910459"/>
                  </a:lnTo>
                  <a:lnTo>
                    <a:pt x="207380" y="909237"/>
                  </a:lnTo>
                  <a:lnTo>
                    <a:pt x="249431" y="851281"/>
                  </a:lnTo>
                  <a:lnTo>
                    <a:pt x="267091" y="804570"/>
                  </a:lnTo>
                  <a:lnTo>
                    <a:pt x="279943" y="758873"/>
                  </a:lnTo>
                  <a:lnTo>
                    <a:pt x="292097" y="693223"/>
                  </a:lnTo>
                  <a:lnTo>
                    <a:pt x="308507" y="709026"/>
                  </a:lnTo>
                  <a:lnTo>
                    <a:pt x="301668" y="754966"/>
                  </a:lnTo>
                  <a:lnTo>
                    <a:pt x="286584" y="823703"/>
                  </a:lnTo>
                  <a:lnTo>
                    <a:pt x="264200" y="892119"/>
                  </a:lnTo>
                  <a:lnTo>
                    <a:pt x="250447" y="92086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261138" y="2072882"/>
              <a:ext cx="318770" cy="989965"/>
            </a:xfrm>
            <a:custGeom>
              <a:rect l="l" t="t" r="r" b="b"/>
              <a:pathLst>
                <a:path w="318769" h="989964">
                  <a:moveTo>
                    <a:pt x="262559" y="442728"/>
                  </a:moveTo>
                  <a:lnTo>
                    <a:pt x="261404" y="344218"/>
                  </a:lnTo>
                  <a:lnTo>
                    <a:pt x="254482" y="245964"/>
                  </a:lnTo>
                  <a:lnTo>
                    <a:pt x="246160" y="196532"/>
                  </a:lnTo>
                  <a:lnTo>
                    <a:pt x="237944" y="160418"/>
                  </a:lnTo>
                  <a:lnTo>
                    <a:pt x="220026" y="113006"/>
                  </a:lnTo>
                  <a:lnTo>
                    <a:pt x="196021" y="75071"/>
                  </a:lnTo>
                  <a:lnTo>
                    <a:pt x="164099" y="59761"/>
                  </a:lnTo>
                  <a:lnTo>
                    <a:pt x="109613" y="97442"/>
                  </a:lnTo>
                  <a:lnTo>
                    <a:pt x="83690" y="159565"/>
                  </a:lnTo>
                  <a:lnTo>
                    <a:pt x="73872" y="199694"/>
                  </a:lnTo>
                  <a:lnTo>
                    <a:pt x="64691" y="247980"/>
                  </a:lnTo>
                  <a:lnTo>
                    <a:pt x="56896" y="319477"/>
                  </a:lnTo>
                  <a:lnTo>
                    <a:pt x="52511" y="445317"/>
                  </a:lnTo>
                  <a:lnTo>
                    <a:pt x="262559" y="442728"/>
                  </a:lnTo>
                  <a:close/>
                </a:path>
                <a:path w="318769" h="989964">
                  <a:moveTo>
                    <a:pt x="52511" y="497458"/>
                  </a:moveTo>
                  <a:lnTo>
                    <a:pt x="55533" y="611827"/>
                  </a:lnTo>
                  <a:lnTo>
                    <a:pt x="57357" y="654273"/>
                  </a:lnTo>
                  <a:lnTo>
                    <a:pt x="65973" y="737349"/>
                  </a:lnTo>
                  <a:lnTo>
                    <a:pt x="75261" y="788303"/>
                  </a:lnTo>
                  <a:lnTo>
                    <a:pt x="86972" y="829505"/>
                  </a:lnTo>
                  <a:lnTo>
                    <a:pt x="104389" y="867278"/>
                  </a:lnTo>
                  <a:lnTo>
                    <a:pt x="138382" y="910459"/>
                  </a:lnTo>
                  <a:lnTo>
                    <a:pt x="177227" y="920864"/>
                  </a:lnTo>
                  <a:lnTo>
                    <a:pt x="225432" y="891806"/>
                  </a:lnTo>
                  <a:lnTo>
                    <a:pt x="249431" y="851281"/>
                  </a:lnTo>
                  <a:lnTo>
                    <a:pt x="267091" y="804570"/>
                  </a:lnTo>
                  <a:lnTo>
                    <a:pt x="279943" y="758873"/>
                  </a:lnTo>
                  <a:lnTo>
                    <a:pt x="292097" y="693223"/>
                  </a:lnTo>
                  <a:lnTo>
                    <a:pt x="308507" y="709026"/>
                  </a:lnTo>
                  <a:lnTo>
                    <a:pt x="301668" y="754966"/>
                  </a:lnTo>
                  <a:lnTo>
                    <a:pt x="297661" y="777971"/>
                  </a:lnTo>
                  <a:lnTo>
                    <a:pt x="286584" y="823703"/>
                  </a:lnTo>
                  <a:lnTo>
                    <a:pt x="285433" y="827403"/>
                  </a:lnTo>
                  <a:lnTo>
                    <a:pt x="264200" y="892119"/>
                  </a:lnTo>
                  <a:lnTo>
                    <a:pt x="234893" y="948633"/>
                  </a:lnTo>
                  <a:lnTo>
                    <a:pt x="200793" y="978641"/>
                  </a:lnTo>
                  <a:lnTo>
                    <a:pt x="170663" y="989675"/>
                  </a:lnTo>
                  <a:lnTo>
                    <a:pt x="126208" y="981539"/>
                  </a:lnTo>
                  <a:lnTo>
                    <a:pt x="94568" y="956314"/>
                  </a:lnTo>
                  <a:lnTo>
                    <a:pt x="66415" y="914235"/>
                  </a:lnTo>
                  <a:lnTo>
                    <a:pt x="47589" y="871528"/>
                  </a:lnTo>
                  <a:lnTo>
                    <a:pt x="35694" y="834361"/>
                  </a:lnTo>
                  <a:lnTo>
                    <a:pt x="22493" y="780581"/>
                  </a:lnTo>
                  <a:lnTo>
                    <a:pt x="15057" y="737629"/>
                  </a:lnTo>
                  <a:lnTo>
                    <a:pt x="9108" y="690945"/>
                  </a:lnTo>
                  <a:lnTo>
                    <a:pt x="4647" y="640552"/>
                  </a:lnTo>
                  <a:lnTo>
                    <a:pt x="2150" y="587813"/>
                  </a:lnTo>
                  <a:lnTo>
                    <a:pt x="0" y="498537"/>
                  </a:lnTo>
                  <a:lnTo>
                    <a:pt x="1881" y="422767"/>
                  </a:lnTo>
                  <a:lnTo>
                    <a:pt x="4647" y="368901"/>
                  </a:lnTo>
                  <a:lnTo>
                    <a:pt x="9108" y="321187"/>
                  </a:lnTo>
                  <a:lnTo>
                    <a:pt x="15057" y="275882"/>
                  </a:lnTo>
                  <a:lnTo>
                    <a:pt x="22493" y="233014"/>
                  </a:lnTo>
                  <a:lnTo>
                    <a:pt x="31416" y="192604"/>
                  </a:lnTo>
                  <a:lnTo>
                    <a:pt x="47589" y="136636"/>
                  </a:lnTo>
                  <a:lnTo>
                    <a:pt x="66180" y="88697"/>
                  </a:lnTo>
                  <a:lnTo>
                    <a:pt x="93312" y="40907"/>
                  </a:lnTo>
                  <a:lnTo>
                    <a:pt x="123106" y="11432"/>
                  </a:lnTo>
                  <a:lnTo>
                    <a:pt x="164099" y="0"/>
                  </a:lnTo>
                  <a:lnTo>
                    <a:pt x="208560" y="18114"/>
                  </a:lnTo>
                  <a:lnTo>
                    <a:pt x="235636" y="47069"/>
                  </a:lnTo>
                  <a:lnTo>
                    <a:pt x="272405" y="115436"/>
                  </a:lnTo>
                  <a:lnTo>
                    <a:pt x="288020" y="162459"/>
                  </a:lnTo>
                  <a:lnTo>
                    <a:pt x="296635" y="199826"/>
                  </a:lnTo>
                  <a:lnTo>
                    <a:pt x="303814" y="242014"/>
                  </a:lnTo>
                  <a:lnTo>
                    <a:pt x="309558" y="289033"/>
                  </a:lnTo>
                  <a:lnTo>
                    <a:pt x="313866" y="340904"/>
                  </a:lnTo>
                  <a:lnTo>
                    <a:pt x="315820" y="386010"/>
                  </a:lnTo>
                  <a:lnTo>
                    <a:pt x="318353" y="491996"/>
                  </a:lnTo>
                  <a:lnTo>
                    <a:pt x="52511" y="49745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1692880" y="2091143"/>
            <a:ext cx="299720" cy="941069"/>
            <a:chOff x="1692880" y="2091143"/>
            <a:chExt cx="299720" cy="941069"/>
          </a:xfrm>
        </p:grpSpPr>
        <p:sp>
          <p:nvSpPr>
            <p:cNvPr id="12" name="object 12"/>
            <p:cNvSpPr/>
            <p:nvPr/>
          </p:nvSpPr>
          <p:spPr>
            <a:xfrm>
              <a:off x="1697642" y="2095906"/>
              <a:ext cx="290195" cy="931544"/>
            </a:xfrm>
            <a:custGeom>
              <a:rect l="l" t="t" r="r" b="b"/>
              <a:pathLst>
                <a:path w="290194" h="931544">
                  <a:moveTo>
                    <a:pt x="237429" y="871214"/>
                  </a:moveTo>
                  <a:lnTo>
                    <a:pt x="154751" y="871214"/>
                  </a:lnTo>
                  <a:lnTo>
                    <a:pt x="193514" y="858671"/>
                  </a:lnTo>
                  <a:lnTo>
                    <a:pt x="204014" y="852013"/>
                  </a:lnTo>
                  <a:lnTo>
                    <a:pt x="241338" y="786563"/>
                  </a:lnTo>
                  <a:lnTo>
                    <a:pt x="250242" y="706463"/>
                  </a:lnTo>
                  <a:lnTo>
                    <a:pt x="245893" y="663036"/>
                  </a:lnTo>
                  <a:lnTo>
                    <a:pt x="237071" y="616386"/>
                  </a:lnTo>
                  <a:lnTo>
                    <a:pt x="210728" y="565924"/>
                  </a:lnTo>
                  <a:lnTo>
                    <a:pt x="191490" y="547820"/>
                  </a:lnTo>
                  <a:lnTo>
                    <a:pt x="166250" y="523556"/>
                  </a:lnTo>
                  <a:lnTo>
                    <a:pt x="138287" y="496189"/>
                  </a:lnTo>
                  <a:lnTo>
                    <a:pt x="107974" y="470372"/>
                  </a:lnTo>
                  <a:lnTo>
                    <a:pt x="87133" y="451302"/>
                  </a:lnTo>
                  <a:lnTo>
                    <a:pt x="39965" y="389175"/>
                  </a:lnTo>
                  <a:lnTo>
                    <a:pt x="26332" y="352215"/>
                  </a:lnTo>
                  <a:lnTo>
                    <a:pt x="17855" y="305502"/>
                  </a:lnTo>
                  <a:lnTo>
                    <a:pt x="13161" y="246299"/>
                  </a:lnTo>
                  <a:lnTo>
                    <a:pt x="16926" y="180535"/>
                  </a:lnTo>
                  <a:lnTo>
                    <a:pt x="27953" y="116269"/>
                  </a:lnTo>
                  <a:lnTo>
                    <a:pt x="51028" y="60397"/>
                  </a:lnTo>
                  <a:lnTo>
                    <a:pt x="81512" y="22271"/>
                  </a:lnTo>
                  <a:lnTo>
                    <a:pt x="141580" y="0"/>
                  </a:lnTo>
                  <a:lnTo>
                    <a:pt x="168856" y="5941"/>
                  </a:lnTo>
                  <a:lnTo>
                    <a:pt x="174906" y="7955"/>
                  </a:lnTo>
                  <a:lnTo>
                    <a:pt x="197557" y="18623"/>
                  </a:lnTo>
                  <a:lnTo>
                    <a:pt x="233778" y="44008"/>
                  </a:lnTo>
                  <a:lnTo>
                    <a:pt x="268628" y="44008"/>
                  </a:lnTo>
                  <a:lnTo>
                    <a:pt x="268838" y="48150"/>
                  </a:lnTo>
                  <a:lnTo>
                    <a:pt x="144873" y="48150"/>
                  </a:lnTo>
                  <a:lnTo>
                    <a:pt x="108909" y="56097"/>
                  </a:lnTo>
                  <a:lnTo>
                    <a:pt x="77371" y="85675"/>
                  </a:lnTo>
                  <a:lnTo>
                    <a:pt x="60135" y="129989"/>
                  </a:lnTo>
                  <a:lnTo>
                    <a:pt x="52675" y="198220"/>
                  </a:lnTo>
                  <a:lnTo>
                    <a:pt x="57936" y="258294"/>
                  </a:lnTo>
                  <a:lnTo>
                    <a:pt x="64199" y="299585"/>
                  </a:lnTo>
                  <a:lnTo>
                    <a:pt x="105359" y="352125"/>
                  </a:lnTo>
                  <a:lnTo>
                    <a:pt x="164630" y="399910"/>
                  </a:lnTo>
                  <a:lnTo>
                    <a:pt x="189994" y="424854"/>
                  </a:lnTo>
                  <a:lnTo>
                    <a:pt x="227192" y="462644"/>
                  </a:lnTo>
                  <a:lnTo>
                    <a:pt x="249275" y="496797"/>
                  </a:lnTo>
                  <a:lnTo>
                    <a:pt x="271645" y="544343"/>
                  </a:lnTo>
                  <a:lnTo>
                    <a:pt x="285065" y="598778"/>
                  </a:lnTo>
                  <a:lnTo>
                    <a:pt x="289755" y="657391"/>
                  </a:lnTo>
                  <a:lnTo>
                    <a:pt x="286151" y="723308"/>
                  </a:lnTo>
                  <a:lnTo>
                    <a:pt x="276250" y="785234"/>
                  </a:lnTo>
                  <a:lnTo>
                    <a:pt x="255181" y="843967"/>
                  </a:lnTo>
                  <a:lnTo>
                    <a:pt x="240867" y="866866"/>
                  </a:lnTo>
                  <a:lnTo>
                    <a:pt x="237429" y="871214"/>
                  </a:lnTo>
                  <a:close/>
                </a:path>
                <a:path w="290194" h="931544">
                  <a:moveTo>
                    <a:pt x="268628" y="44008"/>
                  </a:moveTo>
                  <a:lnTo>
                    <a:pt x="233778" y="44008"/>
                  </a:lnTo>
                  <a:lnTo>
                    <a:pt x="250242" y="36845"/>
                  </a:lnTo>
                  <a:lnTo>
                    <a:pt x="266706" y="6142"/>
                  </a:lnTo>
                  <a:lnTo>
                    <a:pt x="268628" y="44008"/>
                  </a:lnTo>
                  <a:close/>
                </a:path>
                <a:path w="290194" h="931544">
                  <a:moveTo>
                    <a:pt x="260120" y="273282"/>
                  </a:moveTo>
                  <a:lnTo>
                    <a:pt x="249322" y="210864"/>
                  </a:lnTo>
                  <a:lnTo>
                    <a:pt x="236582" y="161730"/>
                  </a:lnTo>
                  <a:lnTo>
                    <a:pt x="215668" y="110520"/>
                  </a:lnTo>
                  <a:lnTo>
                    <a:pt x="194193" y="77714"/>
                  </a:lnTo>
                  <a:lnTo>
                    <a:pt x="144873" y="48150"/>
                  </a:lnTo>
                  <a:lnTo>
                    <a:pt x="268838" y="48150"/>
                  </a:lnTo>
                  <a:lnTo>
                    <a:pt x="279877" y="265641"/>
                  </a:lnTo>
                  <a:lnTo>
                    <a:pt x="260120" y="273282"/>
                  </a:lnTo>
                  <a:close/>
                </a:path>
                <a:path w="290194" h="931544">
                  <a:moveTo>
                    <a:pt x="9869" y="931044"/>
                  </a:moveTo>
                  <a:lnTo>
                    <a:pt x="0" y="629828"/>
                  </a:lnTo>
                  <a:lnTo>
                    <a:pt x="19747" y="620875"/>
                  </a:lnTo>
                  <a:lnTo>
                    <a:pt x="28631" y="696098"/>
                  </a:lnTo>
                  <a:lnTo>
                    <a:pt x="30397" y="708862"/>
                  </a:lnTo>
                  <a:lnTo>
                    <a:pt x="41098" y="757014"/>
                  </a:lnTo>
                  <a:lnTo>
                    <a:pt x="62553" y="813424"/>
                  </a:lnTo>
                  <a:lnTo>
                    <a:pt x="90953" y="850835"/>
                  </a:lnTo>
                  <a:lnTo>
                    <a:pt x="154751" y="871214"/>
                  </a:lnTo>
                  <a:lnTo>
                    <a:pt x="237429" y="871214"/>
                  </a:lnTo>
                  <a:lnTo>
                    <a:pt x="225138" y="886757"/>
                  </a:lnTo>
                  <a:lnTo>
                    <a:pt x="55968" y="886757"/>
                  </a:lnTo>
                  <a:lnTo>
                    <a:pt x="34565" y="900580"/>
                  </a:lnTo>
                  <a:lnTo>
                    <a:pt x="9869" y="931044"/>
                  </a:lnTo>
                  <a:close/>
                </a:path>
                <a:path w="290194" h="931544">
                  <a:moveTo>
                    <a:pt x="154751" y="919135"/>
                  </a:moveTo>
                  <a:lnTo>
                    <a:pt x="106393" y="910953"/>
                  </a:lnTo>
                  <a:lnTo>
                    <a:pt x="104445" y="909728"/>
                  </a:lnTo>
                  <a:lnTo>
                    <a:pt x="92188" y="900103"/>
                  </a:lnTo>
                  <a:lnTo>
                    <a:pt x="55968" y="886757"/>
                  </a:lnTo>
                  <a:lnTo>
                    <a:pt x="225138" y="886757"/>
                  </a:lnTo>
                  <a:lnTo>
                    <a:pt x="224851" y="887120"/>
                  </a:lnTo>
                  <a:lnTo>
                    <a:pt x="199744" y="905952"/>
                  </a:lnTo>
                  <a:lnTo>
                    <a:pt x="191780" y="908912"/>
                  </a:lnTo>
                  <a:lnTo>
                    <a:pt x="154751" y="91913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697642" y="2095906"/>
              <a:ext cx="290195" cy="931544"/>
            </a:xfrm>
            <a:custGeom>
              <a:rect l="l" t="t" r="r" b="b"/>
              <a:pathLst>
                <a:path w="290194" h="931544">
                  <a:moveTo>
                    <a:pt x="13161" y="246299"/>
                  </a:moveTo>
                  <a:lnTo>
                    <a:pt x="16926" y="180535"/>
                  </a:lnTo>
                  <a:lnTo>
                    <a:pt x="27953" y="116269"/>
                  </a:lnTo>
                  <a:lnTo>
                    <a:pt x="51028" y="60397"/>
                  </a:lnTo>
                  <a:lnTo>
                    <a:pt x="81512" y="22271"/>
                  </a:lnTo>
                  <a:lnTo>
                    <a:pt x="141580" y="0"/>
                  </a:lnTo>
                  <a:lnTo>
                    <a:pt x="168856" y="5941"/>
                  </a:lnTo>
                  <a:lnTo>
                    <a:pt x="174906" y="7955"/>
                  </a:lnTo>
                  <a:lnTo>
                    <a:pt x="197557" y="18623"/>
                  </a:lnTo>
                  <a:lnTo>
                    <a:pt x="225346" y="38121"/>
                  </a:lnTo>
                  <a:lnTo>
                    <a:pt x="233778" y="44008"/>
                  </a:lnTo>
                  <a:lnTo>
                    <a:pt x="250242" y="36845"/>
                  </a:lnTo>
                  <a:lnTo>
                    <a:pt x="266706" y="6142"/>
                  </a:lnTo>
                  <a:lnTo>
                    <a:pt x="279877" y="265641"/>
                  </a:lnTo>
                  <a:lnTo>
                    <a:pt x="260120" y="273282"/>
                  </a:lnTo>
                  <a:lnTo>
                    <a:pt x="249322" y="210864"/>
                  </a:lnTo>
                  <a:lnTo>
                    <a:pt x="247695" y="202412"/>
                  </a:lnTo>
                  <a:lnTo>
                    <a:pt x="236582" y="161730"/>
                  </a:lnTo>
                  <a:lnTo>
                    <a:pt x="231574" y="148474"/>
                  </a:lnTo>
                  <a:lnTo>
                    <a:pt x="215668" y="110520"/>
                  </a:lnTo>
                  <a:lnTo>
                    <a:pt x="194193" y="77714"/>
                  </a:lnTo>
                  <a:lnTo>
                    <a:pt x="144873" y="48150"/>
                  </a:lnTo>
                  <a:lnTo>
                    <a:pt x="108909" y="56097"/>
                  </a:lnTo>
                  <a:lnTo>
                    <a:pt x="98439" y="61913"/>
                  </a:lnTo>
                  <a:lnTo>
                    <a:pt x="92968" y="67351"/>
                  </a:lnTo>
                  <a:lnTo>
                    <a:pt x="77371" y="85675"/>
                  </a:lnTo>
                  <a:lnTo>
                    <a:pt x="60135" y="129989"/>
                  </a:lnTo>
                  <a:lnTo>
                    <a:pt x="58310" y="138307"/>
                  </a:lnTo>
                  <a:lnTo>
                    <a:pt x="52675" y="198220"/>
                  </a:lnTo>
                  <a:lnTo>
                    <a:pt x="57936" y="258294"/>
                  </a:lnTo>
                  <a:lnTo>
                    <a:pt x="64199" y="299585"/>
                  </a:lnTo>
                  <a:lnTo>
                    <a:pt x="68739" y="309347"/>
                  </a:lnTo>
                  <a:lnTo>
                    <a:pt x="105359" y="352125"/>
                  </a:lnTo>
                  <a:lnTo>
                    <a:pt x="121004" y="366823"/>
                  </a:lnTo>
                  <a:lnTo>
                    <a:pt x="128776" y="373105"/>
                  </a:lnTo>
                  <a:lnTo>
                    <a:pt x="164630" y="399910"/>
                  </a:lnTo>
                  <a:lnTo>
                    <a:pt x="189994" y="424854"/>
                  </a:lnTo>
                  <a:lnTo>
                    <a:pt x="206110" y="441006"/>
                  </a:lnTo>
                  <a:lnTo>
                    <a:pt x="227192" y="462644"/>
                  </a:lnTo>
                  <a:lnTo>
                    <a:pt x="249275" y="496797"/>
                  </a:lnTo>
                  <a:lnTo>
                    <a:pt x="254237" y="505915"/>
                  </a:lnTo>
                  <a:lnTo>
                    <a:pt x="271645" y="544343"/>
                  </a:lnTo>
                  <a:lnTo>
                    <a:pt x="285065" y="598778"/>
                  </a:lnTo>
                  <a:lnTo>
                    <a:pt x="285632" y="602314"/>
                  </a:lnTo>
                  <a:lnTo>
                    <a:pt x="289755" y="657391"/>
                  </a:lnTo>
                  <a:lnTo>
                    <a:pt x="286151" y="723308"/>
                  </a:lnTo>
                  <a:lnTo>
                    <a:pt x="276250" y="785234"/>
                  </a:lnTo>
                  <a:lnTo>
                    <a:pt x="255181" y="843967"/>
                  </a:lnTo>
                  <a:lnTo>
                    <a:pt x="224851" y="887120"/>
                  </a:lnTo>
                  <a:lnTo>
                    <a:pt x="191780" y="908912"/>
                  </a:lnTo>
                  <a:lnTo>
                    <a:pt x="154751" y="919135"/>
                  </a:lnTo>
                  <a:lnTo>
                    <a:pt x="106393" y="910953"/>
                  </a:lnTo>
                  <a:lnTo>
                    <a:pt x="104445" y="909728"/>
                  </a:lnTo>
                  <a:lnTo>
                    <a:pt x="92188" y="900103"/>
                  </a:lnTo>
                  <a:lnTo>
                    <a:pt x="69540" y="891778"/>
                  </a:lnTo>
                  <a:lnTo>
                    <a:pt x="55968" y="886757"/>
                  </a:lnTo>
                  <a:lnTo>
                    <a:pt x="34565" y="900580"/>
                  </a:lnTo>
                  <a:lnTo>
                    <a:pt x="9869" y="931044"/>
                  </a:lnTo>
                  <a:lnTo>
                    <a:pt x="0" y="629828"/>
                  </a:lnTo>
                  <a:lnTo>
                    <a:pt x="19747" y="620875"/>
                  </a:lnTo>
                  <a:lnTo>
                    <a:pt x="28631" y="696098"/>
                  </a:lnTo>
                  <a:lnTo>
                    <a:pt x="30397" y="708862"/>
                  </a:lnTo>
                  <a:lnTo>
                    <a:pt x="41098" y="757014"/>
                  </a:lnTo>
                  <a:lnTo>
                    <a:pt x="48811" y="779583"/>
                  </a:lnTo>
                  <a:lnTo>
                    <a:pt x="62553" y="813424"/>
                  </a:lnTo>
                  <a:lnTo>
                    <a:pt x="90953" y="850835"/>
                  </a:lnTo>
                  <a:lnTo>
                    <a:pt x="154751" y="871214"/>
                  </a:lnTo>
                  <a:lnTo>
                    <a:pt x="193514" y="858671"/>
                  </a:lnTo>
                  <a:lnTo>
                    <a:pt x="204014" y="852013"/>
                  </a:lnTo>
                  <a:lnTo>
                    <a:pt x="211082" y="844508"/>
                  </a:lnTo>
                  <a:lnTo>
                    <a:pt x="225546" y="826350"/>
                  </a:lnTo>
                  <a:lnTo>
                    <a:pt x="241338" y="786563"/>
                  </a:lnTo>
                  <a:lnTo>
                    <a:pt x="244363" y="771884"/>
                  </a:lnTo>
                  <a:lnTo>
                    <a:pt x="250242" y="706463"/>
                  </a:lnTo>
                  <a:lnTo>
                    <a:pt x="245893" y="663036"/>
                  </a:lnTo>
                  <a:lnTo>
                    <a:pt x="237071" y="616386"/>
                  </a:lnTo>
                  <a:lnTo>
                    <a:pt x="225167" y="593584"/>
                  </a:lnTo>
                  <a:lnTo>
                    <a:pt x="210728" y="565924"/>
                  </a:lnTo>
                  <a:lnTo>
                    <a:pt x="191490" y="547820"/>
                  </a:lnTo>
                  <a:lnTo>
                    <a:pt x="166250" y="523556"/>
                  </a:lnTo>
                  <a:lnTo>
                    <a:pt x="138287" y="496189"/>
                  </a:lnTo>
                  <a:lnTo>
                    <a:pt x="107974" y="470372"/>
                  </a:lnTo>
                  <a:lnTo>
                    <a:pt x="87133" y="451302"/>
                  </a:lnTo>
                  <a:lnTo>
                    <a:pt x="69139" y="433012"/>
                  </a:lnTo>
                  <a:lnTo>
                    <a:pt x="39965" y="389175"/>
                  </a:lnTo>
                  <a:lnTo>
                    <a:pt x="38526" y="386455"/>
                  </a:lnTo>
                  <a:lnTo>
                    <a:pt x="38449" y="386258"/>
                  </a:lnTo>
                  <a:lnTo>
                    <a:pt x="26332" y="352215"/>
                  </a:lnTo>
                  <a:lnTo>
                    <a:pt x="17855" y="305502"/>
                  </a:lnTo>
                  <a:lnTo>
                    <a:pt x="13161" y="2462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2097883" y="2111722"/>
            <a:ext cx="329565" cy="882015"/>
            <a:chOff x="2097883" y="2111722"/>
            <a:chExt cx="329565" cy="882015"/>
          </a:xfrm>
        </p:grpSpPr>
        <p:sp>
          <p:nvSpPr>
            <p:cNvPr id="15" name="object 15"/>
            <p:cNvSpPr/>
            <p:nvPr/>
          </p:nvSpPr>
          <p:spPr>
            <a:xfrm>
              <a:off x="2102645" y="2116484"/>
              <a:ext cx="320040" cy="872490"/>
            </a:xfrm>
            <a:custGeom>
              <a:rect l="l" t="t" r="r" b="b"/>
              <a:pathLst>
                <a:path w="320039" h="872489">
                  <a:moveTo>
                    <a:pt x="171363" y="872266"/>
                  </a:moveTo>
                  <a:lnTo>
                    <a:pt x="126641" y="864176"/>
                  </a:lnTo>
                  <a:lnTo>
                    <a:pt x="94879" y="841746"/>
                  </a:lnTo>
                  <a:lnTo>
                    <a:pt x="66633" y="804630"/>
                  </a:lnTo>
                  <a:lnTo>
                    <a:pt x="47745" y="767010"/>
                  </a:lnTo>
                  <a:lnTo>
                    <a:pt x="31519" y="721465"/>
                  </a:lnTo>
                  <a:lnTo>
                    <a:pt x="15089" y="649081"/>
                  </a:lnTo>
                  <a:lnTo>
                    <a:pt x="9138" y="608151"/>
                  </a:lnTo>
                  <a:lnTo>
                    <a:pt x="4662" y="563848"/>
                  </a:lnTo>
                  <a:lnTo>
                    <a:pt x="2159" y="517531"/>
                  </a:lnTo>
                  <a:lnTo>
                    <a:pt x="0" y="439021"/>
                  </a:lnTo>
                  <a:lnTo>
                    <a:pt x="1890" y="372377"/>
                  </a:lnTo>
                  <a:lnTo>
                    <a:pt x="4662" y="325081"/>
                  </a:lnTo>
                  <a:lnTo>
                    <a:pt x="9138" y="283141"/>
                  </a:lnTo>
                  <a:lnTo>
                    <a:pt x="15106" y="243316"/>
                  </a:lnTo>
                  <a:lnTo>
                    <a:pt x="22566" y="205628"/>
                  </a:lnTo>
                  <a:lnTo>
                    <a:pt x="34299" y="161203"/>
                  </a:lnTo>
                  <a:lnTo>
                    <a:pt x="47745" y="120865"/>
                  </a:lnTo>
                  <a:lnTo>
                    <a:pt x="66417" y="78644"/>
                  </a:lnTo>
                  <a:lnTo>
                    <a:pt x="93619" y="36595"/>
                  </a:lnTo>
                  <a:lnTo>
                    <a:pt x="123521" y="10563"/>
                  </a:lnTo>
                  <a:lnTo>
                    <a:pt x="164760" y="0"/>
                  </a:lnTo>
                  <a:lnTo>
                    <a:pt x="189628" y="6428"/>
                  </a:lnTo>
                  <a:lnTo>
                    <a:pt x="209487" y="15435"/>
                  </a:lnTo>
                  <a:lnTo>
                    <a:pt x="236726" y="40696"/>
                  </a:lnTo>
                  <a:lnTo>
                    <a:pt x="244834" y="52663"/>
                  </a:lnTo>
                  <a:lnTo>
                    <a:pt x="164760" y="52663"/>
                  </a:lnTo>
                  <a:lnTo>
                    <a:pt x="140354" y="59468"/>
                  </a:lnTo>
                  <a:lnTo>
                    <a:pt x="109972" y="86290"/>
                  </a:lnTo>
                  <a:lnTo>
                    <a:pt x="83965" y="140975"/>
                  </a:lnTo>
                  <a:lnTo>
                    <a:pt x="64903" y="218749"/>
                  </a:lnTo>
                  <a:lnTo>
                    <a:pt x="57083" y="281624"/>
                  </a:lnTo>
                  <a:lnTo>
                    <a:pt x="52684" y="392272"/>
                  </a:lnTo>
                  <a:lnTo>
                    <a:pt x="318802" y="392272"/>
                  </a:lnTo>
                  <a:lnTo>
                    <a:pt x="319939" y="434227"/>
                  </a:lnTo>
                  <a:lnTo>
                    <a:pt x="52684" y="438118"/>
                  </a:lnTo>
                  <a:lnTo>
                    <a:pt x="55716" y="538674"/>
                  </a:lnTo>
                  <a:lnTo>
                    <a:pt x="57546" y="576011"/>
                  </a:lnTo>
                  <a:lnTo>
                    <a:pt x="66214" y="649200"/>
                  </a:lnTo>
                  <a:lnTo>
                    <a:pt x="75509" y="693915"/>
                  </a:lnTo>
                  <a:lnTo>
                    <a:pt x="87258" y="730187"/>
                  </a:lnTo>
                  <a:lnTo>
                    <a:pt x="116198" y="781459"/>
                  </a:lnTo>
                  <a:lnTo>
                    <a:pt x="150694" y="806206"/>
                  </a:lnTo>
                  <a:lnTo>
                    <a:pt x="177966" y="811736"/>
                  </a:lnTo>
                  <a:lnTo>
                    <a:pt x="252388" y="811736"/>
                  </a:lnTo>
                  <a:lnTo>
                    <a:pt x="249114" y="817689"/>
                  </a:lnTo>
                  <a:lnTo>
                    <a:pt x="235978" y="837368"/>
                  </a:lnTo>
                  <a:lnTo>
                    <a:pt x="212454" y="858482"/>
                  </a:lnTo>
                  <a:lnTo>
                    <a:pt x="201649" y="863177"/>
                  </a:lnTo>
                  <a:lnTo>
                    <a:pt x="171363" y="872266"/>
                  </a:lnTo>
                  <a:close/>
                </a:path>
                <a:path w="320039" h="872489">
                  <a:moveTo>
                    <a:pt x="318802" y="392272"/>
                  </a:moveTo>
                  <a:lnTo>
                    <a:pt x="52684" y="392272"/>
                  </a:lnTo>
                  <a:lnTo>
                    <a:pt x="263811" y="390399"/>
                  </a:lnTo>
                  <a:lnTo>
                    <a:pt x="262651" y="303307"/>
                  </a:lnTo>
                  <a:lnTo>
                    <a:pt x="255684" y="216374"/>
                  </a:lnTo>
                  <a:lnTo>
                    <a:pt x="247329" y="172798"/>
                  </a:lnTo>
                  <a:lnTo>
                    <a:pt x="221001" y="99059"/>
                  </a:lnTo>
                  <a:lnTo>
                    <a:pt x="196873" y="65838"/>
                  </a:lnTo>
                  <a:lnTo>
                    <a:pt x="164760" y="52663"/>
                  </a:lnTo>
                  <a:lnTo>
                    <a:pt x="244834" y="52663"/>
                  </a:lnTo>
                  <a:lnTo>
                    <a:pt x="273716" y="100788"/>
                  </a:lnTo>
                  <a:lnTo>
                    <a:pt x="289424" y="142288"/>
                  </a:lnTo>
                  <a:lnTo>
                    <a:pt x="305313" y="212665"/>
                  </a:lnTo>
                  <a:lnTo>
                    <a:pt x="311092" y="254311"/>
                  </a:lnTo>
                  <a:lnTo>
                    <a:pt x="315425" y="300278"/>
                  </a:lnTo>
                  <a:lnTo>
                    <a:pt x="317392" y="340271"/>
                  </a:lnTo>
                  <a:lnTo>
                    <a:pt x="318802" y="392272"/>
                  </a:lnTo>
                  <a:close/>
                </a:path>
                <a:path w="320039" h="872489">
                  <a:moveTo>
                    <a:pt x="252388" y="811736"/>
                  </a:moveTo>
                  <a:lnTo>
                    <a:pt x="177966" y="811736"/>
                  </a:lnTo>
                  <a:lnTo>
                    <a:pt x="205698" y="803116"/>
                  </a:lnTo>
                  <a:lnTo>
                    <a:pt x="208301" y="802042"/>
                  </a:lnTo>
                  <a:lnTo>
                    <a:pt x="250604" y="751586"/>
                  </a:lnTo>
                  <a:lnTo>
                    <a:pt x="268365" y="710570"/>
                  </a:lnTo>
                  <a:lnTo>
                    <a:pt x="281299" y="670301"/>
                  </a:lnTo>
                  <a:lnTo>
                    <a:pt x="293526" y="612327"/>
                  </a:lnTo>
                  <a:lnTo>
                    <a:pt x="310034" y="626520"/>
                  </a:lnTo>
                  <a:lnTo>
                    <a:pt x="303164" y="667087"/>
                  </a:lnTo>
                  <a:lnTo>
                    <a:pt x="287980" y="727797"/>
                  </a:lnTo>
                  <a:lnTo>
                    <a:pt x="265461" y="787963"/>
                  </a:lnTo>
                  <a:lnTo>
                    <a:pt x="252388" y="8117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102645" y="2116484"/>
              <a:ext cx="320040" cy="872490"/>
            </a:xfrm>
            <a:custGeom>
              <a:rect l="l" t="t" r="r" b="b"/>
              <a:pathLst>
                <a:path w="320039" h="872489">
                  <a:moveTo>
                    <a:pt x="263811" y="390399"/>
                  </a:moveTo>
                  <a:lnTo>
                    <a:pt x="262651" y="303307"/>
                  </a:lnTo>
                  <a:lnTo>
                    <a:pt x="255684" y="216374"/>
                  </a:lnTo>
                  <a:lnTo>
                    <a:pt x="247329" y="172798"/>
                  </a:lnTo>
                  <a:lnTo>
                    <a:pt x="239048" y="140843"/>
                  </a:lnTo>
                  <a:lnTo>
                    <a:pt x="221001" y="99059"/>
                  </a:lnTo>
                  <a:lnTo>
                    <a:pt x="196873" y="65838"/>
                  </a:lnTo>
                  <a:lnTo>
                    <a:pt x="164760" y="52663"/>
                  </a:lnTo>
                  <a:lnTo>
                    <a:pt x="109972" y="86290"/>
                  </a:lnTo>
                  <a:lnTo>
                    <a:pt x="83965" y="140975"/>
                  </a:lnTo>
                  <a:lnTo>
                    <a:pt x="64903" y="218749"/>
                  </a:lnTo>
                  <a:lnTo>
                    <a:pt x="57083" y="281624"/>
                  </a:lnTo>
                  <a:lnTo>
                    <a:pt x="52684" y="392272"/>
                  </a:lnTo>
                  <a:lnTo>
                    <a:pt x="263811" y="390399"/>
                  </a:lnTo>
                  <a:close/>
                </a:path>
                <a:path w="320039" h="872489">
                  <a:moveTo>
                    <a:pt x="52684" y="438118"/>
                  </a:moveTo>
                  <a:lnTo>
                    <a:pt x="55716" y="538674"/>
                  </a:lnTo>
                  <a:lnTo>
                    <a:pt x="66189" y="649081"/>
                  </a:lnTo>
                  <a:lnTo>
                    <a:pt x="75509" y="693915"/>
                  </a:lnTo>
                  <a:lnTo>
                    <a:pt x="87258" y="730187"/>
                  </a:lnTo>
                  <a:lnTo>
                    <a:pt x="116198" y="781459"/>
                  </a:lnTo>
                  <a:lnTo>
                    <a:pt x="150694" y="806206"/>
                  </a:lnTo>
                  <a:lnTo>
                    <a:pt x="177966" y="811736"/>
                  </a:lnTo>
                  <a:lnTo>
                    <a:pt x="226460" y="786981"/>
                  </a:lnTo>
                  <a:lnTo>
                    <a:pt x="250604" y="751586"/>
                  </a:lnTo>
                  <a:lnTo>
                    <a:pt x="268365" y="710570"/>
                  </a:lnTo>
                  <a:lnTo>
                    <a:pt x="281299" y="670301"/>
                  </a:lnTo>
                  <a:lnTo>
                    <a:pt x="293526" y="612327"/>
                  </a:lnTo>
                  <a:lnTo>
                    <a:pt x="310034" y="626520"/>
                  </a:lnTo>
                  <a:lnTo>
                    <a:pt x="303164" y="667087"/>
                  </a:lnTo>
                  <a:lnTo>
                    <a:pt x="299123" y="687463"/>
                  </a:lnTo>
                  <a:lnTo>
                    <a:pt x="287980" y="727797"/>
                  </a:lnTo>
                  <a:lnTo>
                    <a:pt x="286828" y="731040"/>
                  </a:lnTo>
                  <a:lnTo>
                    <a:pt x="265461" y="787963"/>
                  </a:lnTo>
                  <a:lnTo>
                    <a:pt x="235978" y="837368"/>
                  </a:lnTo>
                  <a:lnTo>
                    <a:pt x="201649" y="863177"/>
                  </a:lnTo>
                  <a:lnTo>
                    <a:pt x="171363" y="872266"/>
                  </a:lnTo>
                  <a:lnTo>
                    <a:pt x="126641" y="864176"/>
                  </a:lnTo>
                  <a:lnTo>
                    <a:pt x="94879" y="841746"/>
                  </a:lnTo>
                  <a:lnTo>
                    <a:pt x="66633" y="804630"/>
                  </a:lnTo>
                  <a:lnTo>
                    <a:pt x="47745" y="767010"/>
                  </a:lnTo>
                  <a:lnTo>
                    <a:pt x="31519" y="721465"/>
                  </a:lnTo>
                  <a:lnTo>
                    <a:pt x="15106" y="649200"/>
                  </a:lnTo>
                  <a:lnTo>
                    <a:pt x="9138" y="608151"/>
                  </a:lnTo>
                  <a:lnTo>
                    <a:pt x="4662" y="563848"/>
                  </a:lnTo>
                  <a:lnTo>
                    <a:pt x="2159" y="517531"/>
                  </a:lnTo>
                  <a:lnTo>
                    <a:pt x="0" y="439021"/>
                  </a:lnTo>
                  <a:lnTo>
                    <a:pt x="1890" y="372377"/>
                  </a:lnTo>
                  <a:lnTo>
                    <a:pt x="4662" y="325081"/>
                  </a:lnTo>
                  <a:lnTo>
                    <a:pt x="9138" y="283141"/>
                  </a:lnTo>
                  <a:lnTo>
                    <a:pt x="15106" y="243316"/>
                  </a:lnTo>
                  <a:lnTo>
                    <a:pt x="22566" y="205628"/>
                  </a:lnTo>
                  <a:lnTo>
                    <a:pt x="34299" y="161203"/>
                  </a:lnTo>
                  <a:lnTo>
                    <a:pt x="47745" y="120865"/>
                  </a:lnTo>
                  <a:lnTo>
                    <a:pt x="66414" y="78644"/>
                  </a:lnTo>
                  <a:lnTo>
                    <a:pt x="79675" y="55613"/>
                  </a:lnTo>
                  <a:lnTo>
                    <a:pt x="93619" y="36595"/>
                  </a:lnTo>
                  <a:lnTo>
                    <a:pt x="123521" y="10563"/>
                  </a:lnTo>
                  <a:lnTo>
                    <a:pt x="164760" y="0"/>
                  </a:lnTo>
                  <a:lnTo>
                    <a:pt x="209487" y="15435"/>
                  </a:lnTo>
                  <a:lnTo>
                    <a:pt x="253614" y="65619"/>
                  </a:lnTo>
                  <a:lnTo>
                    <a:pt x="273716" y="100788"/>
                  </a:lnTo>
                  <a:lnTo>
                    <a:pt x="289424" y="142288"/>
                  </a:lnTo>
                  <a:lnTo>
                    <a:pt x="305313" y="212665"/>
                  </a:lnTo>
                  <a:lnTo>
                    <a:pt x="311092" y="254311"/>
                  </a:lnTo>
                  <a:lnTo>
                    <a:pt x="315425" y="300278"/>
                  </a:lnTo>
                  <a:lnTo>
                    <a:pt x="317392" y="340271"/>
                  </a:lnTo>
                  <a:lnTo>
                    <a:pt x="319939" y="434227"/>
                  </a:lnTo>
                  <a:lnTo>
                    <a:pt x="52684" y="43811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2926678" y="2130082"/>
            <a:ext cx="784860" cy="809625"/>
            <a:chOff x="2926678" y="2130082"/>
            <a:chExt cx="784860" cy="809625"/>
          </a:xfrm>
        </p:grpSpPr>
        <p:sp>
          <p:nvSpPr>
            <p:cNvPr id="18" name="object 18"/>
            <p:cNvSpPr/>
            <p:nvPr/>
          </p:nvSpPr>
          <p:spPr>
            <a:xfrm>
              <a:off x="2931440" y="2145697"/>
              <a:ext cx="370840" cy="789305"/>
            </a:xfrm>
            <a:custGeom>
              <a:rect l="l" t="t" r="r" b="b"/>
              <a:pathLst>
                <a:path w="370839" h="789305">
                  <a:moveTo>
                    <a:pt x="49630" y="238885"/>
                  </a:moveTo>
                  <a:lnTo>
                    <a:pt x="28123" y="221416"/>
                  </a:lnTo>
                  <a:lnTo>
                    <a:pt x="19851" y="169263"/>
                  </a:lnTo>
                  <a:lnTo>
                    <a:pt x="23146" y="138971"/>
                  </a:lnTo>
                  <a:lnTo>
                    <a:pt x="62864" y="52213"/>
                  </a:lnTo>
                  <a:lnTo>
                    <a:pt x="97915" y="19452"/>
                  </a:lnTo>
                  <a:lnTo>
                    <a:pt x="137459" y="3701"/>
                  </a:lnTo>
                  <a:lnTo>
                    <a:pt x="168742" y="0"/>
                  </a:lnTo>
                  <a:lnTo>
                    <a:pt x="208942" y="7318"/>
                  </a:lnTo>
                  <a:lnTo>
                    <a:pt x="213719" y="8510"/>
                  </a:lnTo>
                  <a:lnTo>
                    <a:pt x="238534" y="21966"/>
                  </a:lnTo>
                  <a:lnTo>
                    <a:pt x="254404" y="37047"/>
                  </a:lnTo>
                  <a:lnTo>
                    <a:pt x="257744" y="41147"/>
                  </a:lnTo>
                  <a:lnTo>
                    <a:pt x="172051" y="41147"/>
                  </a:lnTo>
                  <a:lnTo>
                    <a:pt x="124186" y="50170"/>
                  </a:lnTo>
                  <a:lnTo>
                    <a:pt x="92642" y="77063"/>
                  </a:lnTo>
                  <a:lnTo>
                    <a:pt x="80756" y="120108"/>
                  </a:lnTo>
                  <a:lnTo>
                    <a:pt x="76099" y="156141"/>
                  </a:lnTo>
                  <a:lnTo>
                    <a:pt x="79408" y="183807"/>
                  </a:lnTo>
                  <a:lnTo>
                    <a:pt x="74445" y="218296"/>
                  </a:lnTo>
                  <a:lnTo>
                    <a:pt x="49630" y="238885"/>
                  </a:lnTo>
                  <a:close/>
                </a:path>
                <a:path w="370839" h="789305">
                  <a:moveTo>
                    <a:pt x="125729" y="789176"/>
                  </a:moveTo>
                  <a:lnTo>
                    <a:pt x="84784" y="782945"/>
                  </a:lnTo>
                  <a:lnTo>
                    <a:pt x="48451" y="755340"/>
                  </a:lnTo>
                  <a:lnTo>
                    <a:pt x="12898" y="688799"/>
                  </a:lnTo>
                  <a:lnTo>
                    <a:pt x="3367" y="644083"/>
                  </a:lnTo>
                  <a:lnTo>
                    <a:pt x="0" y="600509"/>
                  </a:lnTo>
                  <a:lnTo>
                    <a:pt x="2234" y="551232"/>
                  </a:lnTo>
                  <a:lnTo>
                    <a:pt x="9816" y="499356"/>
                  </a:lnTo>
                  <a:lnTo>
                    <a:pt x="24239" y="449271"/>
                  </a:lnTo>
                  <a:lnTo>
                    <a:pt x="51284" y="394694"/>
                  </a:lnTo>
                  <a:lnTo>
                    <a:pt x="103938" y="341055"/>
                  </a:lnTo>
                  <a:lnTo>
                    <a:pt x="154809" y="312548"/>
                  </a:lnTo>
                  <a:lnTo>
                    <a:pt x="194961" y="298174"/>
                  </a:lnTo>
                  <a:lnTo>
                    <a:pt x="254768" y="280719"/>
                  </a:lnTo>
                  <a:lnTo>
                    <a:pt x="254768" y="199299"/>
                  </a:lnTo>
                  <a:lnTo>
                    <a:pt x="250388" y="134495"/>
                  </a:lnTo>
                  <a:lnTo>
                    <a:pt x="239879" y="87035"/>
                  </a:lnTo>
                  <a:lnTo>
                    <a:pt x="172051" y="41147"/>
                  </a:lnTo>
                  <a:lnTo>
                    <a:pt x="257744" y="41147"/>
                  </a:lnTo>
                  <a:lnTo>
                    <a:pt x="283667" y="87174"/>
                  </a:lnTo>
                  <a:lnTo>
                    <a:pt x="296436" y="134931"/>
                  </a:lnTo>
                  <a:lnTo>
                    <a:pt x="301059" y="199299"/>
                  </a:lnTo>
                  <a:lnTo>
                    <a:pt x="301089" y="321430"/>
                  </a:lnTo>
                  <a:lnTo>
                    <a:pt x="254768" y="321430"/>
                  </a:lnTo>
                  <a:lnTo>
                    <a:pt x="201855" y="338954"/>
                  </a:lnTo>
                  <a:lnTo>
                    <a:pt x="141290" y="370798"/>
                  </a:lnTo>
                  <a:lnTo>
                    <a:pt x="111098" y="398993"/>
                  </a:lnTo>
                  <a:lnTo>
                    <a:pt x="78288" y="456800"/>
                  </a:lnTo>
                  <a:lnTo>
                    <a:pt x="62296" y="509631"/>
                  </a:lnTo>
                  <a:lnTo>
                    <a:pt x="56247" y="578051"/>
                  </a:lnTo>
                  <a:lnTo>
                    <a:pt x="59638" y="628418"/>
                  </a:lnTo>
                  <a:lnTo>
                    <a:pt x="74445" y="691531"/>
                  </a:lnTo>
                  <a:lnTo>
                    <a:pt x="100367" y="730259"/>
                  </a:lnTo>
                  <a:lnTo>
                    <a:pt x="132347" y="740767"/>
                  </a:lnTo>
                  <a:lnTo>
                    <a:pt x="213758" y="740767"/>
                  </a:lnTo>
                  <a:lnTo>
                    <a:pt x="210752" y="744412"/>
                  </a:lnTo>
                  <a:lnTo>
                    <a:pt x="193557" y="761937"/>
                  </a:lnTo>
                  <a:lnTo>
                    <a:pt x="175123" y="774907"/>
                  </a:lnTo>
                  <a:lnTo>
                    <a:pt x="170835" y="777596"/>
                  </a:lnTo>
                  <a:lnTo>
                    <a:pt x="158501" y="781929"/>
                  </a:lnTo>
                  <a:lnTo>
                    <a:pt x="125729" y="789176"/>
                  </a:lnTo>
                  <a:close/>
                </a:path>
                <a:path w="370839" h="789305">
                  <a:moveTo>
                    <a:pt x="213758" y="740767"/>
                  </a:moveTo>
                  <a:lnTo>
                    <a:pt x="132347" y="740767"/>
                  </a:lnTo>
                  <a:lnTo>
                    <a:pt x="155679" y="734829"/>
                  </a:lnTo>
                  <a:lnTo>
                    <a:pt x="165900" y="730259"/>
                  </a:lnTo>
                  <a:lnTo>
                    <a:pt x="191903" y="714217"/>
                  </a:lnTo>
                  <a:lnTo>
                    <a:pt x="210062" y="696546"/>
                  </a:lnTo>
                  <a:lnTo>
                    <a:pt x="227697" y="675794"/>
                  </a:lnTo>
                  <a:lnTo>
                    <a:pt x="254768" y="640327"/>
                  </a:lnTo>
                  <a:lnTo>
                    <a:pt x="254768" y="321430"/>
                  </a:lnTo>
                  <a:lnTo>
                    <a:pt x="301089" y="321430"/>
                  </a:lnTo>
                  <a:lnTo>
                    <a:pt x="301089" y="645461"/>
                  </a:lnTo>
                  <a:lnTo>
                    <a:pt x="304377" y="687821"/>
                  </a:lnTo>
                  <a:lnTo>
                    <a:pt x="254768" y="687821"/>
                  </a:lnTo>
                  <a:lnTo>
                    <a:pt x="226391" y="725450"/>
                  </a:lnTo>
                  <a:lnTo>
                    <a:pt x="213758" y="740767"/>
                  </a:lnTo>
                  <a:close/>
                </a:path>
                <a:path w="370839" h="789305">
                  <a:moveTo>
                    <a:pt x="358819" y="718749"/>
                  </a:moveTo>
                  <a:lnTo>
                    <a:pt x="324250" y="718749"/>
                  </a:lnTo>
                  <a:lnTo>
                    <a:pt x="326573" y="715892"/>
                  </a:lnTo>
                  <a:lnTo>
                    <a:pt x="347429" y="687663"/>
                  </a:lnTo>
                  <a:lnTo>
                    <a:pt x="347678" y="685758"/>
                  </a:lnTo>
                  <a:lnTo>
                    <a:pt x="354056" y="603469"/>
                  </a:lnTo>
                  <a:lnTo>
                    <a:pt x="370625" y="603121"/>
                  </a:lnTo>
                  <a:lnTo>
                    <a:pt x="364107" y="698686"/>
                  </a:lnTo>
                  <a:lnTo>
                    <a:pt x="361067" y="711300"/>
                  </a:lnTo>
                  <a:lnTo>
                    <a:pt x="358819" y="718749"/>
                  </a:lnTo>
                  <a:close/>
                </a:path>
                <a:path w="370839" h="789305">
                  <a:moveTo>
                    <a:pt x="311015" y="773292"/>
                  </a:moveTo>
                  <a:lnTo>
                    <a:pt x="291926" y="764407"/>
                  </a:lnTo>
                  <a:lnTo>
                    <a:pt x="274620" y="754747"/>
                  </a:lnTo>
                  <a:lnTo>
                    <a:pt x="273385" y="751800"/>
                  </a:lnTo>
                  <a:lnTo>
                    <a:pt x="254768" y="687821"/>
                  </a:lnTo>
                  <a:lnTo>
                    <a:pt x="304377" y="687821"/>
                  </a:lnTo>
                  <a:lnTo>
                    <a:pt x="306052" y="709409"/>
                  </a:lnTo>
                  <a:lnTo>
                    <a:pt x="324250" y="718749"/>
                  </a:lnTo>
                  <a:lnTo>
                    <a:pt x="358819" y="718749"/>
                  </a:lnTo>
                  <a:lnTo>
                    <a:pt x="354056" y="734535"/>
                  </a:lnTo>
                  <a:lnTo>
                    <a:pt x="337303" y="758737"/>
                  </a:lnTo>
                  <a:lnTo>
                    <a:pt x="311015" y="77329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2931440" y="2145697"/>
              <a:ext cx="370840" cy="789305"/>
            </a:xfrm>
            <a:custGeom>
              <a:rect l="l" t="t" r="r" b="b"/>
              <a:pathLst>
                <a:path w="370839" h="789305">
                  <a:moveTo>
                    <a:pt x="125729" y="789176"/>
                  </a:moveTo>
                  <a:lnTo>
                    <a:pt x="84784" y="782945"/>
                  </a:lnTo>
                  <a:lnTo>
                    <a:pt x="48451" y="755340"/>
                  </a:lnTo>
                  <a:lnTo>
                    <a:pt x="33086" y="734781"/>
                  </a:lnTo>
                  <a:lnTo>
                    <a:pt x="12898" y="688799"/>
                  </a:lnTo>
                  <a:lnTo>
                    <a:pt x="4652" y="655313"/>
                  </a:lnTo>
                  <a:lnTo>
                    <a:pt x="3380" y="644258"/>
                  </a:lnTo>
                  <a:lnTo>
                    <a:pt x="0" y="600509"/>
                  </a:lnTo>
                  <a:lnTo>
                    <a:pt x="2234" y="551232"/>
                  </a:lnTo>
                  <a:lnTo>
                    <a:pt x="9816" y="499356"/>
                  </a:lnTo>
                  <a:lnTo>
                    <a:pt x="24239" y="449271"/>
                  </a:lnTo>
                  <a:lnTo>
                    <a:pt x="51284" y="394694"/>
                  </a:lnTo>
                  <a:lnTo>
                    <a:pt x="103938" y="341055"/>
                  </a:lnTo>
                  <a:lnTo>
                    <a:pt x="154809" y="312548"/>
                  </a:lnTo>
                  <a:lnTo>
                    <a:pt x="194961" y="298174"/>
                  </a:lnTo>
                  <a:lnTo>
                    <a:pt x="254768" y="280719"/>
                  </a:lnTo>
                  <a:lnTo>
                    <a:pt x="254768" y="199299"/>
                  </a:lnTo>
                  <a:lnTo>
                    <a:pt x="250388" y="134495"/>
                  </a:lnTo>
                  <a:lnTo>
                    <a:pt x="248951" y="123662"/>
                  </a:lnTo>
                  <a:lnTo>
                    <a:pt x="239879" y="87035"/>
                  </a:lnTo>
                  <a:lnTo>
                    <a:pt x="230652" y="69810"/>
                  </a:lnTo>
                  <a:lnTo>
                    <a:pt x="223361" y="59730"/>
                  </a:lnTo>
                  <a:lnTo>
                    <a:pt x="222396" y="59078"/>
                  </a:lnTo>
                  <a:lnTo>
                    <a:pt x="172051" y="41147"/>
                  </a:lnTo>
                  <a:lnTo>
                    <a:pt x="124186" y="50170"/>
                  </a:lnTo>
                  <a:lnTo>
                    <a:pt x="114666" y="54476"/>
                  </a:lnTo>
                  <a:lnTo>
                    <a:pt x="104148" y="63732"/>
                  </a:lnTo>
                  <a:lnTo>
                    <a:pt x="92642" y="77063"/>
                  </a:lnTo>
                  <a:lnTo>
                    <a:pt x="80756" y="120108"/>
                  </a:lnTo>
                  <a:lnTo>
                    <a:pt x="76099" y="156141"/>
                  </a:lnTo>
                  <a:lnTo>
                    <a:pt x="79408" y="183807"/>
                  </a:lnTo>
                  <a:lnTo>
                    <a:pt x="74445" y="218296"/>
                  </a:lnTo>
                  <a:lnTo>
                    <a:pt x="49630" y="238885"/>
                  </a:lnTo>
                  <a:lnTo>
                    <a:pt x="48887" y="238283"/>
                  </a:lnTo>
                  <a:lnTo>
                    <a:pt x="28123" y="221416"/>
                  </a:lnTo>
                  <a:lnTo>
                    <a:pt x="19851" y="169263"/>
                  </a:lnTo>
                  <a:lnTo>
                    <a:pt x="23146" y="138971"/>
                  </a:lnTo>
                  <a:lnTo>
                    <a:pt x="25900" y="123456"/>
                  </a:lnTo>
                  <a:lnTo>
                    <a:pt x="30676" y="110438"/>
                  </a:lnTo>
                  <a:lnTo>
                    <a:pt x="62864" y="52213"/>
                  </a:lnTo>
                  <a:lnTo>
                    <a:pt x="97915" y="19452"/>
                  </a:lnTo>
                  <a:lnTo>
                    <a:pt x="137459" y="3701"/>
                  </a:lnTo>
                  <a:lnTo>
                    <a:pt x="168742" y="0"/>
                  </a:lnTo>
                  <a:lnTo>
                    <a:pt x="208942" y="7318"/>
                  </a:lnTo>
                  <a:lnTo>
                    <a:pt x="254404" y="37047"/>
                  </a:lnTo>
                  <a:lnTo>
                    <a:pt x="268002" y="53743"/>
                  </a:lnTo>
                  <a:lnTo>
                    <a:pt x="288164" y="98451"/>
                  </a:lnTo>
                  <a:lnTo>
                    <a:pt x="297196" y="142625"/>
                  </a:lnTo>
                  <a:lnTo>
                    <a:pt x="301089" y="199743"/>
                  </a:lnTo>
                  <a:lnTo>
                    <a:pt x="301089" y="645461"/>
                  </a:lnTo>
                  <a:lnTo>
                    <a:pt x="304989" y="695717"/>
                  </a:lnTo>
                  <a:lnTo>
                    <a:pt x="306052" y="709409"/>
                  </a:lnTo>
                  <a:lnTo>
                    <a:pt x="324250" y="718749"/>
                  </a:lnTo>
                  <a:lnTo>
                    <a:pt x="326573" y="715892"/>
                  </a:lnTo>
                  <a:lnTo>
                    <a:pt x="347429" y="687663"/>
                  </a:lnTo>
                  <a:lnTo>
                    <a:pt x="347678" y="685758"/>
                  </a:lnTo>
                  <a:lnTo>
                    <a:pt x="354056" y="603469"/>
                  </a:lnTo>
                  <a:lnTo>
                    <a:pt x="370625" y="603121"/>
                  </a:lnTo>
                  <a:lnTo>
                    <a:pt x="364107" y="698686"/>
                  </a:lnTo>
                  <a:lnTo>
                    <a:pt x="361067" y="711300"/>
                  </a:lnTo>
                  <a:lnTo>
                    <a:pt x="354056" y="734535"/>
                  </a:lnTo>
                  <a:lnTo>
                    <a:pt x="337303" y="758737"/>
                  </a:lnTo>
                  <a:lnTo>
                    <a:pt x="311015" y="773292"/>
                  </a:lnTo>
                  <a:lnTo>
                    <a:pt x="291926" y="764407"/>
                  </a:lnTo>
                  <a:lnTo>
                    <a:pt x="274620" y="754747"/>
                  </a:lnTo>
                  <a:lnTo>
                    <a:pt x="273385" y="751800"/>
                  </a:lnTo>
                  <a:lnTo>
                    <a:pt x="254768" y="687821"/>
                  </a:lnTo>
                  <a:lnTo>
                    <a:pt x="226391" y="725450"/>
                  </a:lnTo>
                  <a:lnTo>
                    <a:pt x="210752" y="744412"/>
                  </a:lnTo>
                  <a:lnTo>
                    <a:pt x="193557" y="761937"/>
                  </a:lnTo>
                  <a:lnTo>
                    <a:pt x="175123" y="774907"/>
                  </a:lnTo>
                  <a:lnTo>
                    <a:pt x="170835" y="777596"/>
                  </a:lnTo>
                  <a:lnTo>
                    <a:pt x="158501" y="781929"/>
                  </a:lnTo>
                  <a:lnTo>
                    <a:pt x="125729" y="789176"/>
                  </a:lnTo>
                  <a:close/>
                </a:path>
                <a:path w="370839" h="789305">
                  <a:moveTo>
                    <a:pt x="56247" y="578051"/>
                  </a:moveTo>
                  <a:lnTo>
                    <a:pt x="59638" y="628418"/>
                  </a:lnTo>
                  <a:lnTo>
                    <a:pt x="62149" y="644083"/>
                  </a:lnTo>
                  <a:lnTo>
                    <a:pt x="74445" y="691531"/>
                  </a:lnTo>
                  <a:lnTo>
                    <a:pt x="88749" y="718599"/>
                  </a:lnTo>
                  <a:lnTo>
                    <a:pt x="91117" y="722396"/>
                  </a:lnTo>
                  <a:lnTo>
                    <a:pt x="100367" y="730259"/>
                  </a:lnTo>
                  <a:lnTo>
                    <a:pt x="132347" y="740767"/>
                  </a:lnTo>
                  <a:lnTo>
                    <a:pt x="155679" y="734829"/>
                  </a:lnTo>
                  <a:lnTo>
                    <a:pt x="165855" y="730287"/>
                  </a:lnTo>
                  <a:lnTo>
                    <a:pt x="191903" y="714217"/>
                  </a:lnTo>
                  <a:lnTo>
                    <a:pt x="210062" y="696546"/>
                  </a:lnTo>
                  <a:lnTo>
                    <a:pt x="227697" y="675794"/>
                  </a:lnTo>
                  <a:lnTo>
                    <a:pt x="254768" y="640327"/>
                  </a:lnTo>
                  <a:lnTo>
                    <a:pt x="254768" y="321430"/>
                  </a:lnTo>
                  <a:lnTo>
                    <a:pt x="201855" y="338954"/>
                  </a:lnTo>
                  <a:lnTo>
                    <a:pt x="141290" y="370798"/>
                  </a:lnTo>
                  <a:lnTo>
                    <a:pt x="111098" y="398993"/>
                  </a:lnTo>
                  <a:lnTo>
                    <a:pt x="99260" y="414891"/>
                  </a:lnTo>
                  <a:lnTo>
                    <a:pt x="78288" y="456800"/>
                  </a:lnTo>
                  <a:lnTo>
                    <a:pt x="73049" y="468808"/>
                  </a:lnTo>
                  <a:lnTo>
                    <a:pt x="62296" y="509631"/>
                  </a:lnTo>
                  <a:lnTo>
                    <a:pt x="59519" y="532692"/>
                  </a:lnTo>
                  <a:lnTo>
                    <a:pt x="56247" y="57805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345143" y="2134845"/>
              <a:ext cx="361315" cy="781050"/>
            </a:xfrm>
            <a:custGeom>
              <a:rect l="l" t="t" r="r" b="b"/>
              <a:pathLst>
                <a:path w="361314" h="781050">
                  <a:moveTo>
                    <a:pt x="142488" y="31244"/>
                  </a:moveTo>
                  <a:lnTo>
                    <a:pt x="29822" y="31244"/>
                  </a:lnTo>
                  <a:lnTo>
                    <a:pt x="48200" y="29816"/>
                  </a:lnTo>
                  <a:lnTo>
                    <a:pt x="50053" y="29511"/>
                  </a:lnTo>
                  <a:lnTo>
                    <a:pt x="84498" y="22284"/>
                  </a:lnTo>
                  <a:lnTo>
                    <a:pt x="118855" y="7030"/>
                  </a:lnTo>
                  <a:lnTo>
                    <a:pt x="132547" y="0"/>
                  </a:lnTo>
                  <a:lnTo>
                    <a:pt x="142488" y="208"/>
                  </a:lnTo>
                  <a:lnTo>
                    <a:pt x="142488" y="31244"/>
                  </a:lnTo>
                  <a:close/>
                </a:path>
                <a:path w="361314" h="781050">
                  <a:moveTo>
                    <a:pt x="167580" y="238852"/>
                  </a:moveTo>
                  <a:lnTo>
                    <a:pt x="142488" y="238852"/>
                  </a:lnTo>
                  <a:lnTo>
                    <a:pt x="161487" y="184299"/>
                  </a:lnTo>
                  <a:lnTo>
                    <a:pt x="185850" y="126229"/>
                  </a:lnTo>
                  <a:lnTo>
                    <a:pt x="213732" y="77564"/>
                  </a:lnTo>
                  <a:lnTo>
                    <a:pt x="239515" y="47166"/>
                  </a:lnTo>
                  <a:lnTo>
                    <a:pt x="291604" y="23023"/>
                  </a:lnTo>
                  <a:lnTo>
                    <a:pt x="326654" y="34903"/>
                  </a:lnTo>
                  <a:lnTo>
                    <a:pt x="327200" y="35226"/>
                  </a:lnTo>
                  <a:lnTo>
                    <a:pt x="327474" y="35508"/>
                  </a:lnTo>
                  <a:lnTo>
                    <a:pt x="342966" y="53450"/>
                  </a:lnTo>
                  <a:lnTo>
                    <a:pt x="350370" y="75246"/>
                  </a:lnTo>
                  <a:lnTo>
                    <a:pt x="275035" y="75246"/>
                  </a:lnTo>
                  <a:lnTo>
                    <a:pt x="262030" y="79528"/>
                  </a:lnTo>
                  <a:lnTo>
                    <a:pt x="210419" y="140193"/>
                  </a:lnTo>
                  <a:lnTo>
                    <a:pt x="183002" y="196896"/>
                  </a:lnTo>
                  <a:lnTo>
                    <a:pt x="167580" y="238852"/>
                  </a:lnTo>
                  <a:close/>
                </a:path>
                <a:path w="361314" h="781050">
                  <a:moveTo>
                    <a:pt x="0" y="780421"/>
                  </a:moveTo>
                  <a:lnTo>
                    <a:pt x="0" y="740257"/>
                  </a:lnTo>
                  <a:lnTo>
                    <a:pt x="66273" y="738290"/>
                  </a:lnTo>
                  <a:lnTo>
                    <a:pt x="89469" y="724295"/>
                  </a:lnTo>
                  <a:lnTo>
                    <a:pt x="96096" y="684203"/>
                  </a:lnTo>
                  <a:lnTo>
                    <a:pt x="96096" y="132238"/>
                  </a:lnTo>
                  <a:lnTo>
                    <a:pt x="89469" y="88913"/>
                  </a:lnTo>
                  <a:lnTo>
                    <a:pt x="66273" y="71909"/>
                  </a:lnTo>
                  <a:lnTo>
                    <a:pt x="3313" y="70903"/>
                  </a:lnTo>
                  <a:lnTo>
                    <a:pt x="3313" y="30748"/>
                  </a:lnTo>
                  <a:lnTo>
                    <a:pt x="29822" y="31244"/>
                  </a:lnTo>
                  <a:lnTo>
                    <a:pt x="142488" y="31244"/>
                  </a:lnTo>
                  <a:lnTo>
                    <a:pt x="142488" y="238852"/>
                  </a:lnTo>
                  <a:lnTo>
                    <a:pt x="167580" y="238852"/>
                  </a:lnTo>
                  <a:lnTo>
                    <a:pt x="166020" y="243096"/>
                  </a:lnTo>
                  <a:lnTo>
                    <a:pt x="158827" y="266958"/>
                  </a:lnTo>
                  <a:lnTo>
                    <a:pt x="142488" y="325029"/>
                  </a:lnTo>
                  <a:lnTo>
                    <a:pt x="142488" y="682996"/>
                  </a:lnTo>
                  <a:lnTo>
                    <a:pt x="150772" y="722531"/>
                  </a:lnTo>
                  <a:lnTo>
                    <a:pt x="172311" y="735142"/>
                  </a:lnTo>
                  <a:lnTo>
                    <a:pt x="245212" y="735142"/>
                  </a:lnTo>
                  <a:lnTo>
                    <a:pt x="245212" y="772471"/>
                  </a:lnTo>
                  <a:lnTo>
                    <a:pt x="0" y="780421"/>
                  </a:lnTo>
                  <a:close/>
                </a:path>
                <a:path w="361314" h="781050">
                  <a:moveTo>
                    <a:pt x="328055" y="193890"/>
                  </a:moveTo>
                  <a:lnTo>
                    <a:pt x="303202" y="174030"/>
                  </a:lnTo>
                  <a:lnTo>
                    <a:pt x="298231" y="121522"/>
                  </a:lnTo>
                  <a:lnTo>
                    <a:pt x="294918" y="88682"/>
                  </a:lnTo>
                  <a:lnTo>
                    <a:pt x="275035" y="75246"/>
                  </a:lnTo>
                  <a:lnTo>
                    <a:pt x="350370" y="75246"/>
                  </a:lnTo>
                  <a:lnTo>
                    <a:pt x="353113" y="83319"/>
                  </a:lnTo>
                  <a:lnTo>
                    <a:pt x="361191" y="122327"/>
                  </a:lnTo>
                  <a:lnTo>
                    <a:pt x="352907" y="174484"/>
                  </a:lnTo>
                  <a:lnTo>
                    <a:pt x="328055" y="193890"/>
                  </a:lnTo>
                  <a:close/>
                </a:path>
                <a:path w="361314" h="781050">
                  <a:moveTo>
                    <a:pt x="245212" y="735142"/>
                  </a:moveTo>
                  <a:lnTo>
                    <a:pt x="172311" y="735142"/>
                  </a:lnTo>
                  <a:lnTo>
                    <a:pt x="245212" y="732979"/>
                  </a:lnTo>
                  <a:lnTo>
                    <a:pt x="245212" y="73514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345143" y="2134845"/>
              <a:ext cx="361315" cy="781050"/>
            </a:xfrm>
            <a:custGeom>
              <a:rect l="l" t="t" r="r" b="b"/>
              <a:pathLst>
                <a:path w="361314" h="781050">
                  <a:moveTo>
                    <a:pt x="142488" y="238852"/>
                  </a:moveTo>
                  <a:lnTo>
                    <a:pt x="161487" y="184299"/>
                  </a:lnTo>
                  <a:lnTo>
                    <a:pt x="185850" y="126229"/>
                  </a:lnTo>
                  <a:lnTo>
                    <a:pt x="213732" y="77564"/>
                  </a:lnTo>
                  <a:lnTo>
                    <a:pt x="239515" y="47166"/>
                  </a:lnTo>
                  <a:lnTo>
                    <a:pt x="291604" y="23023"/>
                  </a:lnTo>
                  <a:lnTo>
                    <a:pt x="326654" y="34903"/>
                  </a:lnTo>
                  <a:lnTo>
                    <a:pt x="327200" y="35226"/>
                  </a:lnTo>
                  <a:lnTo>
                    <a:pt x="327474" y="35508"/>
                  </a:lnTo>
                  <a:lnTo>
                    <a:pt x="342966" y="53450"/>
                  </a:lnTo>
                  <a:lnTo>
                    <a:pt x="353113" y="83319"/>
                  </a:lnTo>
                  <a:lnTo>
                    <a:pt x="361191" y="122327"/>
                  </a:lnTo>
                  <a:lnTo>
                    <a:pt x="358798" y="137388"/>
                  </a:lnTo>
                  <a:lnTo>
                    <a:pt x="352907" y="174484"/>
                  </a:lnTo>
                  <a:lnTo>
                    <a:pt x="328055" y="193890"/>
                  </a:lnTo>
                  <a:lnTo>
                    <a:pt x="321508" y="188665"/>
                  </a:lnTo>
                  <a:lnTo>
                    <a:pt x="303202" y="174030"/>
                  </a:lnTo>
                  <a:lnTo>
                    <a:pt x="298231" y="121522"/>
                  </a:lnTo>
                  <a:lnTo>
                    <a:pt x="294918" y="88682"/>
                  </a:lnTo>
                  <a:lnTo>
                    <a:pt x="275035" y="75246"/>
                  </a:lnTo>
                  <a:lnTo>
                    <a:pt x="262030" y="79528"/>
                  </a:lnTo>
                  <a:lnTo>
                    <a:pt x="253522" y="84153"/>
                  </a:lnTo>
                  <a:lnTo>
                    <a:pt x="250289" y="87395"/>
                  </a:lnTo>
                  <a:lnTo>
                    <a:pt x="210419" y="140193"/>
                  </a:lnTo>
                  <a:lnTo>
                    <a:pt x="183002" y="196896"/>
                  </a:lnTo>
                  <a:lnTo>
                    <a:pt x="166020" y="243096"/>
                  </a:lnTo>
                  <a:lnTo>
                    <a:pt x="142488" y="325029"/>
                  </a:lnTo>
                  <a:lnTo>
                    <a:pt x="142488" y="682996"/>
                  </a:lnTo>
                  <a:lnTo>
                    <a:pt x="143001" y="685445"/>
                  </a:lnTo>
                  <a:lnTo>
                    <a:pt x="150772" y="722531"/>
                  </a:lnTo>
                  <a:lnTo>
                    <a:pt x="172311" y="735142"/>
                  </a:lnTo>
                  <a:lnTo>
                    <a:pt x="245212" y="732979"/>
                  </a:lnTo>
                  <a:lnTo>
                    <a:pt x="245212" y="772471"/>
                  </a:lnTo>
                  <a:lnTo>
                    <a:pt x="0" y="780421"/>
                  </a:lnTo>
                  <a:lnTo>
                    <a:pt x="0" y="740257"/>
                  </a:lnTo>
                  <a:lnTo>
                    <a:pt x="66273" y="738290"/>
                  </a:lnTo>
                  <a:lnTo>
                    <a:pt x="75736" y="732576"/>
                  </a:lnTo>
                  <a:lnTo>
                    <a:pt x="89469" y="724295"/>
                  </a:lnTo>
                  <a:lnTo>
                    <a:pt x="96096" y="684203"/>
                  </a:lnTo>
                  <a:lnTo>
                    <a:pt x="96096" y="132238"/>
                  </a:lnTo>
                  <a:lnTo>
                    <a:pt x="95409" y="127745"/>
                  </a:lnTo>
                  <a:lnTo>
                    <a:pt x="89469" y="88913"/>
                  </a:lnTo>
                  <a:lnTo>
                    <a:pt x="66273" y="71909"/>
                  </a:lnTo>
                  <a:lnTo>
                    <a:pt x="3313" y="70903"/>
                  </a:lnTo>
                  <a:lnTo>
                    <a:pt x="3313" y="30748"/>
                  </a:lnTo>
                  <a:lnTo>
                    <a:pt x="29822" y="31244"/>
                  </a:lnTo>
                  <a:lnTo>
                    <a:pt x="48200" y="29816"/>
                  </a:lnTo>
                  <a:lnTo>
                    <a:pt x="50053" y="29511"/>
                  </a:lnTo>
                  <a:lnTo>
                    <a:pt x="84498" y="22284"/>
                  </a:lnTo>
                  <a:lnTo>
                    <a:pt x="118855" y="7030"/>
                  </a:lnTo>
                  <a:lnTo>
                    <a:pt x="132547" y="0"/>
                  </a:lnTo>
                  <a:lnTo>
                    <a:pt x="142488" y="208"/>
                  </a:lnTo>
                  <a:lnTo>
                    <a:pt x="142488" y="23885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2" name="object 22"/>
          <p:cNvGrpSpPr/>
          <p:nvPr/>
        </p:nvGrpSpPr>
        <p:grpSpPr>
          <a:xfrm>
            <a:off x="3791049" y="2157789"/>
            <a:ext cx="331470" cy="758190"/>
            <a:chOff x="3791049" y="2157789"/>
            <a:chExt cx="331470" cy="758190"/>
          </a:xfrm>
        </p:grpSpPr>
        <p:sp>
          <p:nvSpPr>
            <p:cNvPr id="23" name="object 23"/>
            <p:cNvSpPr/>
            <p:nvPr/>
          </p:nvSpPr>
          <p:spPr>
            <a:xfrm>
              <a:off x="3795811" y="2162552"/>
              <a:ext cx="321945" cy="748665"/>
            </a:xfrm>
            <a:custGeom>
              <a:rect l="l" t="t" r="r" b="b"/>
              <a:pathLst>
                <a:path w="321945" h="748664">
                  <a:moveTo>
                    <a:pt x="172468" y="748321"/>
                  </a:moveTo>
                  <a:lnTo>
                    <a:pt x="127543" y="739606"/>
                  </a:lnTo>
                  <a:lnTo>
                    <a:pt x="80902" y="703966"/>
                  </a:lnTo>
                  <a:lnTo>
                    <a:pt x="48092" y="653211"/>
                  </a:lnTo>
                  <a:lnTo>
                    <a:pt x="31748" y="614000"/>
                  </a:lnTo>
                  <a:lnTo>
                    <a:pt x="15216" y="552372"/>
                  </a:lnTo>
                  <a:lnTo>
                    <a:pt x="4696" y="480084"/>
                  </a:lnTo>
                  <a:lnTo>
                    <a:pt x="2171" y="440928"/>
                  </a:lnTo>
                  <a:lnTo>
                    <a:pt x="0" y="374783"/>
                  </a:lnTo>
                  <a:lnTo>
                    <a:pt x="1899" y="318697"/>
                  </a:lnTo>
                  <a:lnTo>
                    <a:pt x="4696" y="278766"/>
                  </a:lnTo>
                  <a:lnTo>
                    <a:pt x="15216" y="209746"/>
                  </a:lnTo>
                  <a:lnTo>
                    <a:pt x="31748" y="147695"/>
                  </a:lnTo>
                  <a:lnTo>
                    <a:pt x="48092" y="105745"/>
                  </a:lnTo>
                  <a:lnTo>
                    <a:pt x="66884" y="69553"/>
                  </a:lnTo>
                  <a:lnTo>
                    <a:pt x="94299" y="33066"/>
                  </a:lnTo>
                  <a:lnTo>
                    <a:pt x="140473" y="3497"/>
                  </a:lnTo>
                  <a:lnTo>
                    <a:pt x="165835" y="0"/>
                  </a:lnTo>
                  <a:lnTo>
                    <a:pt x="190825" y="4933"/>
                  </a:lnTo>
                  <a:lnTo>
                    <a:pt x="210766" y="12217"/>
                  </a:lnTo>
                  <a:lnTo>
                    <a:pt x="238128" y="33389"/>
                  </a:lnTo>
                  <a:lnTo>
                    <a:pt x="247559" y="45163"/>
                  </a:lnTo>
                  <a:lnTo>
                    <a:pt x="165835" y="45163"/>
                  </a:lnTo>
                  <a:lnTo>
                    <a:pt x="141311" y="51476"/>
                  </a:lnTo>
                  <a:lnTo>
                    <a:pt x="110771" y="75014"/>
                  </a:lnTo>
                  <a:lnTo>
                    <a:pt x="84575" y="122142"/>
                  </a:lnTo>
                  <a:lnTo>
                    <a:pt x="65375" y="188506"/>
                  </a:lnTo>
                  <a:lnTo>
                    <a:pt x="57498" y="241914"/>
                  </a:lnTo>
                  <a:lnTo>
                    <a:pt x="53067" y="335735"/>
                  </a:lnTo>
                  <a:lnTo>
                    <a:pt x="320531" y="335735"/>
                  </a:lnTo>
                  <a:lnTo>
                    <a:pt x="321721" y="373682"/>
                  </a:lnTo>
                  <a:lnTo>
                    <a:pt x="53067" y="374602"/>
                  </a:lnTo>
                  <a:lnTo>
                    <a:pt x="56118" y="459874"/>
                  </a:lnTo>
                  <a:lnTo>
                    <a:pt x="57964" y="491619"/>
                  </a:lnTo>
                  <a:lnTo>
                    <a:pt x="66670" y="553872"/>
                  </a:lnTo>
                  <a:lnTo>
                    <a:pt x="76057" y="592274"/>
                  </a:lnTo>
                  <a:lnTo>
                    <a:pt x="105504" y="652664"/>
                  </a:lnTo>
                  <a:lnTo>
                    <a:pt x="139845" y="686757"/>
                  </a:lnTo>
                  <a:lnTo>
                    <a:pt x="179102" y="696619"/>
                  </a:lnTo>
                  <a:lnTo>
                    <a:pt x="255630" y="696619"/>
                  </a:lnTo>
                  <a:lnTo>
                    <a:pt x="250580" y="704340"/>
                  </a:lnTo>
                  <a:lnTo>
                    <a:pt x="237377" y="720843"/>
                  </a:lnTo>
                  <a:lnTo>
                    <a:pt x="213746" y="738122"/>
                  </a:lnTo>
                  <a:lnTo>
                    <a:pt x="202888" y="741734"/>
                  </a:lnTo>
                  <a:lnTo>
                    <a:pt x="172468" y="748321"/>
                  </a:lnTo>
                  <a:close/>
                </a:path>
                <a:path w="321945" h="748664">
                  <a:moveTo>
                    <a:pt x="320531" y="335735"/>
                  </a:moveTo>
                  <a:lnTo>
                    <a:pt x="53067" y="335735"/>
                  </a:lnTo>
                  <a:lnTo>
                    <a:pt x="265336" y="335299"/>
                  </a:lnTo>
                  <a:lnTo>
                    <a:pt x="264167" y="259894"/>
                  </a:lnTo>
                  <a:lnTo>
                    <a:pt x="257173" y="184837"/>
                  </a:lnTo>
                  <a:lnTo>
                    <a:pt x="248796" y="147336"/>
                  </a:lnTo>
                  <a:lnTo>
                    <a:pt x="222313" y="83984"/>
                  </a:lnTo>
                  <a:lnTo>
                    <a:pt x="190296" y="52337"/>
                  </a:lnTo>
                  <a:lnTo>
                    <a:pt x="165835" y="45163"/>
                  </a:lnTo>
                  <a:lnTo>
                    <a:pt x="247559" y="45163"/>
                  </a:lnTo>
                  <a:lnTo>
                    <a:pt x="275286" y="84625"/>
                  </a:lnTo>
                  <a:lnTo>
                    <a:pt x="291066" y="120338"/>
                  </a:lnTo>
                  <a:lnTo>
                    <a:pt x="307028" y="181214"/>
                  </a:lnTo>
                  <a:lnTo>
                    <a:pt x="317185" y="257256"/>
                  </a:lnTo>
                  <a:lnTo>
                    <a:pt x="319159" y="291971"/>
                  </a:lnTo>
                  <a:lnTo>
                    <a:pt x="320531" y="335735"/>
                  </a:lnTo>
                  <a:close/>
                </a:path>
                <a:path w="321945" h="748664">
                  <a:moveTo>
                    <a:pt x="255630" y="696619"/>
                  </a:moveTo>
                  <a:lnTo>
                    <a:pt x="179102" y="696619"/>
                  </a:lnTo>
                  <a:lnTo>
                    <a:pt x="206919" y="690216"/>
                  </a:lnTo>
                  <a:lnTo>
                    <a:pt x="209574" y="689372"/>
                  </a:lnTo>
                  <a:lnTo>
                    <a:pt x="252069" y="647293"/>
                  </a:lnTo>
                  <a:lnTo>
                    <a:pt x="269937" y="612320"/>
                  </a:lnTo>
                  <a:lnTo>
                    <a:pt x="284422" y="572181"/>
                  </a:lnTo>
                  <a:lnTo>
                    <a:pt x="295187" y="527912"/>
                  </a:lnTo>
                  <a:lnTo>
                    <a:pt x="311770" y="540602"/>
                  </a:lnTo>
                  <a:lnTo>
                    <a:pt x="300809" y="593227"/>
                  </a:lnTo>
                  <a:lnTo>
                    <a:pt x="288455" y="630665"/>
                  </a:lnTo>
                  <a:lnTo>
                    <a:pt x="266995" y="679242"/>
                  </a:lnTo>
                  <a:lnTo>
                    <a:pt x="255630" y="6966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795811" y="2162552"/>
              <a:ext cx="321945" cy="748665"/>
            </a:xfrm>
            <a:custGeom>
              <a:rect l="l" t="t" r="r" b="b"/>
              <a:pathLst>
                <a:path w="321945" h="748664">
                  <a:moveTo>
                    <a:pt x="265336" y="335299"/>
                  </a:moveTo>
                  <a:lnTo>
                    <a:pt x="264167" y="259894"/>
                  </a:lnTo>
                  <a:lnTo>
                    <a:pt x="257173" y="184837"/>
                  </a:lnTo>
                  <a:lnTo>
                    <a:pt x="248796" y="147336"/>
                  </a:lnTo>
                  <a:lnTo>
                    <a:pt x="240461" y="119779"/>
                  </a:lnTo>
                  <a:lnTo>
                    <a:pt x="222313" y="83984"/>
                  </a:lnTo>
                  <a:lnTo>
                    <a:pt x="190296" y="52337"/>
                  </a:lnTo>
                  <a:lnTo>
                    <a:pt x="165835" y="45163"/>
                  </a:lnTo>
                  <a:lnTo>
                    <a:pt x="110771" y="75014"/>
                  </a:lnTo>
                  <a:lnTo>
                    <a:pt x="84575" y="122142"/>
                  </a:lnTo>
                  <a:lnTo>
                    <a:pt x="65375" y="188506"/>
                  </a:lnTo>
                  <a:lnTo>
                    <a:pt x="57498" y="241914"/>
                  </a:lnTo>
                  <a:lnTo>
                    <a:pt x="53067" y="335735"/>
                  </a:lnTo>
                  <a:lnTo>
                    <a:pt x="265336" y="335299"/>
                  </a:lnTo>
                  <a:close/>
                </a:path>
                <a:path w="321945" h="748664">
                  <a:moveTo>
                    <a:pt x="53067" y="374602"/>
                  </a:moveTo>
                  <a:lnTo>
                    <a:pt x="56118" y="459874"/>
                  </a:lnTo>
                  <a:lnTo>
                    <a:pt x="66670" y="553872"/>
                  </a:lnTo>
                  <a:lnTo>
                    <a:pt x="76057" y="592274"/>
                  </a:lnTo>
                  <a:lnTo>
                    <a:pt x="87892" y="623569"/>
                  </a:lnTo>
                  <a:lnTo>
                    <a:pt x="117043" y="668506"/>
                  </a:lnTo>
                  <a:lnTo>
                    <a:pt x="151747" y="690917"/>
                  </a:lnTo>
                  <a:lnTo>
                    <a:pt x="179102" y="696619"/>
                  </a:lnTo>
                  <a:lnTo>
                    <a:pt x="227816" y="677035"/>
                  </a:lnTo>
                  <a:lnTo>
                    <a:pt x="252069" y="647293"/>
                  </a:lnTo>
                  <a:lnTo>
                    <a:pt x="269937" y="612320"/>
                  </a:lnTo>
                  <a:lnTo>
                    <a:pt x="284422" y="572181"/>
                  </a:lnTo>
                  <a:lnTo>
                    <a:pt x="295187" y="527912"/>
                  </a:lnTo>
                  <a:lnTo>
                    <a:pt x="311770" y="540602"/>
                  </a:lnTo>
                  <a:lnTo>
                    <a:pt x="304866" y="575661"/>
                  </a:lnTo>
                  <a:lnTo>
                    <a:pt x="300809" y="593227"/>
                  </a:lnTo>
                  <a:lnTo>
                    <a:pt x="289616" y="627880"/>
                  </a:lnTo>
                  <a:lnTo>
                    <a:pt x="288455" y="630665"/>
                  </a:lnTo>
                  <a:lnTo>
                    <a:pt x="266995" y="679242"/>
                  </a:lnTo>
                  <a:lnTo>
                    <a:pt x="237377" y="720843"/>
                  </a:lnTo>
                  <a:lnTo>
                    <a:pt x="202888" y="741734"/>
                  </a:lnTo>
                  <a:lnTo>
                    <a:pt x="172468" y="748321"/>
                  </a:lnTo>
                  <a:lnTo>
                    <a:pt x="127543" y="739606"/>
                  </a:lnTo>
                  <a:lnTo>
                    <a:pt x="80902" y="703966"/>
                  </a:lnTo>
                  <a:lnTo>
                    <a:pt x="48092" y="653211"/>
                  </a:lnTo>
                  <a:lnTo>
                    <a:pt x="31748" y="614000"/>
                  </a:lnTo>
                  <a:lnTo>
                    <a:pt x="15216" y="552372"/>
                  </a:lnTo>
                  <a:lnTo>
                    <a:pt x="4696" y="480084"/>
                  </a:lnTo>
                  <a:lnTo>
                    <a:pt x="2171" y="440928"/>
                  </a:lnTo>
                  <a:lnTo>
                    <a:pt x="0" y="374783"/>
                  </a:lnTo>
                  <a:lnTo>
                    <a:pt x="1899" y="318697"/>
                  </a:lnTo>
                  <a:lnTo>
                    <a:pt x="4696" y="278766"/>
                  </a:lnTo>
                  <a:lnTo>
                    <a:pt x="15216" y="209746"/>
                  </a:lnTo>
                  <a:lnTo>
                    <a:pt x="31748" y="147695"/>
                  </a:lnTo>
                  <a:lnTo>
                    <a:pt x="48092" y="105745"/>
                  </a:lnTo>
                  <a:lnTo>
                    <a:pt x="66854" y="69608"/>
                  </a:lnTo>
                  <a:lnTo>
                    <a:pt x="94299" y="33066"/>
                  </a:lnTo>
                  <a:lnTo>
                    <a:pt x="140473" y="3497"/>
                  </a:lnTo>
                  <a:lnTo>
                    <a:pt x="165835" y="0"/>
                  </a:lnTo>
                  <a:lnTo>
                    <a:pt x="210766" y="12217"/>
                  </a:lnTo>
                  <a:lnTo>
                    <a:pt x="255146" y="54635"/>
                  </a:lnTo>
                  <a:lnTo>
                    <a:pt x="275286" y="84625"/>
                  </a:lnTo>
                  <a:lnTo>
                    <a:pt x="291066" y="120338"/>
                  </a:lnTo>
                  <a:lnTo>
                    <a:pt x="307028" y="181214"/>
                  </a:lnTo>
                  <a:lnTo>
                    <a:pt x="317185" y="257256"/>
                  </a:lnTo>
                  <a:lnTo>
                    <a:pt x="321721" y="373682"/>
                  </a:lnTo>
                  <a:lnTo>
                    <a:pt x="53067" y="37460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5" name="object 25"/>
          <p:cNvGrpSpPr/>
          <p:nvPr/>
        </p:nvGrpSpPr>
        <p:grpSpPr>
          <a:xfrm>
            <a:off x="4597097" y="2148474"/>
            <a:ext cx="819150" cy="985519"/>
            <a:chOff x="4597097" y="2148474"/>
            <a:chExt cx="819150" cy="985519"/>
          </a:xfrm>
        </p:grpSpPr>
        <p:sp>
          <p:nvSpPr>
            <p:cNvPr id="26" name="object 26"/>
            <p:cNvSpPr/>
            <p:nvPr/>
          </p:nvSpPr>
          <p:spPr>
            <a:xfrm>
              <a:off x="4601859" y="2153236"/>
              <a:ext cx="411480" cy="742315"/>
            </a:xfrm>
            <a:custGeom>
              <a:rect l="l" t="t" r="r" b="b"/>
              <a:pathLst>
                <a:path w="411479" h="742314">
                  <a:moveTo>
                    <a:pt x="106166" y="700947"/>
                  </a:moveTo>
                  <a:lnTo>
                    <a:pt x="6635" y="700947"/>
                  </a:lnTo>
                  <a:lnTo>
                    <a:pt x="26541" y="691388"/>
                  </a:lnTo>
                  <a:lnTo>
                    <a:pt x="33177" y="656341"/>
                  </a:lnTo>
                  <a:lnTo>
                    <a:pt x="33175" y="101939"/>
                  </a:lnTo>
                  <a:lnTo>
                    <a:pt x="29859" y="73280"/>
                  </a:lnTo>
                  <a:lnTo>
                    <a:pt x="16588" y="63722"/>
                  </a:lnTo>
                  <a:lnTo>
                    <a:pt x="3317" y="63722"/>
                  </a:lnTo>
                  <a:lnTo>
                    <a:pt x="3317" y="25489"/>
                  </a:lnTo>
                  <a:lnTo>
                    <a:pt x="13271" y="25489"/>
                  </a:lnTo>
                  <a:lnTo>
                    <a:pt x="20889" y="24395"/>
                  </a:lnTo>
                  <a:lnTo>
                    <a:pt x="46448" y="19116"/>
                  </a:lnTo>
                  <a:lnTo>
                    <a:pt x="72990" y="0"/>
                  </a:lnTo>
                  <a:lnTo>
                    <a:pt x="79624" y="0"/>
                  </a:lnTo>
                  <a:lnTo>
                    <a:pt x="79624" y="108328"/>
                  </a:lnTo>
                  <a:lnTo>
                    <a:pt x="102164" y="108328"/>
                  </a:lnTo>
                  <a:lnTo>
                    <a:pt x="96215" y="121720"/>
                  </a:lnTo>
                  <a:lnTo>
                    <a:pt x="95305" y="123960"/>
                  </a:lnTo>
                  <a:lnTo>
                    <a:pt x="93837" y="128966"/>
                  </a:lnTo>
                  <a:lnTo>
                    <a:pt x="79624" y="191167"/>
                  </a:lnTo>
                  <a:lnTo>
                    <a:pt x="79624" y="656341"/>
                  </a:lnTo>
                  <a:lnTo>
                    <a:pt x="86260" y="691388"/>
                  </a:lnTo>
                  <a:lnTo>
                    <a:pt x="106166" y="700947"/>
                  </a:lnTo>
                  <a:close/>
                </a:path>
                <a:path w="411479" h="742314">
                  <a:moveTo>
                    <a:pt x="251347" y="108328"/>
                  </a:moveTo>
                  <a:lnTo>
                    <a:pt x="225605" y="108328"/>
                  </a:lnTo>
                  <a:lnTo>
                    <a:pt x="246041" y="60269"/>
                  </a:lnTo>
                  <a:lnTo>
                    <a:pt x="247629" y="57011"/>
                  </a:lnTo>
                  <a:lnTo>
                    <a:pt x="263748" y="34753"/>
                  </a:lnTo>
                  <a:lnTo>
                    <a:pt x="284968" y="20310"/>
                  </a:lnTo>
                  <a:lnTo>
                    <a:pt x="308524" y="11985"/>
                  </a:lnTo>
                  <a:lnTo>
                    <a:pt x="344204" y="25567"/>
                  </a:lnTo>
                  <a:lnTo>
                    <a:pt x="348557" y="29089"/>
                  </a:lnTo>
                  <a:lnTo>
                    <a:pt x="350856" y="32721"/>
                  </a:lnTo>
                  <a:lnTo>
                    <a:pt x="363250" y="56264"/>
                  </a:lnTo>
                  <a:lnTo>
                    <a:pt x="364966" y="63184"/>
                  </a:lnTo>
                  <a:lnTo>
                    <a:pt x="298574" y="63184"/>
                  </a:lnTo>
                  <a:lnTo>
                    <a:pt x="280689" y="70638"/>
                  </a:lnTo>
                  <a:lnTo>
                    <a:pt x="257115" y="95405"/>
                  </a:lnTo>
                  <a:lnTo>
                    <a:pt x="251347" y="108328"/>
                  </a:lnTo>
                  <a:close/>
                </a:path>
                <a:path w="411479" h="742314">
                  <a:moveTo>
                    <a:pt x="102164" y="108328"/>
                  </a:moveTo>
                  <a:lnTo>
                    <a:pt x="79624" y="108328"/>
                  </a:lnTo>
                  <a:lnTo>
                    <a:pt x="101091" y="57011"/>
                  </a:lnTo>
                  <a:lnTo>
                    <a:pt x="101235" y="56703"/>
                  </a:lnTo>
                  <a:lnTo>
                    <a:pt x="116120" y="35047"/>
                  </a:lnTo>
                  <a:lnTo>
                    <a:pt x="134310" y="22165"/>
                  </a:lnTo>
                  <a:lnTo>
                    <a:pt x="159250" y="12744"/>
                  </a:lnTo>
                  <a:lnTo>
                    <a:pt x="189720" y="23138"/>
                  </a:lnTo>
                  <a:lnTo>
                    <a:pt x="205699" y="35047"/>
                  </a:lnTo>
                  <a:lnTo>
                    <a:pt x="212246" y="49628"/>
                  </a:lnTo>
                  <a:lnTo>
                    <a:pt x="215453" y="63722"/>
                  </a:lnTo>
                  <a:lnTo>
                    <a:pt x="149297" y="63722"/>
                  </a:lnTo>
                  <a:lnTo>
                    <a:pt x="131345" y="71075"/>
                  </a:lnTo>
                  <a:lnTo>
                    <a:pt x="107825" y="95583"/>
                  </a:lnTo>
                  <a:lnTo>
                    <a:pt x="102164" y="108328"/>
                  </a:lnTo>
                  <a:close/>
                </a:path>
                <a:path w="411479" h="742314">
                  <a:moveTo>
                    <a:pt x="401742" y="702046"/>
                  </a:moveTo>
                  <a:lnTo>
                    <a:pt x="305207" y="702046"/>
                  </a:lnTo>
                  <a:lnTo>
                    <a:pt x="325107" y="692750"/>
                  </a:lnTo>
                  <a:lnTo>
                    <a:pt x="331625" y="658288"/>
                  </a:lnTo>
                  <a:lnTo>
                    <a:pt x="331741" y="178032"/>
                  </a:lnTo>
                  <a:lnTo>
                    <a:pt x="323449" y="85361"/>
                  </a:lnTo>
                  <a:lnTo>
                    <a:pt x="298574" y="63184"/>
                  </a:lnTo>
                  <a:lnTo>
                    <a:pt x="364966" y="63184"/>
                  </a:lnTo>
                  <a:lnTo>
                    <a:pt x="371454" y="89347"/>
                  </a:lnTo>
                  <a:lnTo>
                    <a:pt x="372344" y="93415"/>
                  </a:lnTo>
                  <a:lnTo>
                    <a:pt x="374165" y="107472"/>
                  </a:lnTo>
                  <a:lnTo>
                    <a:pt x="378174" y="171446"/>
                  </a:lnTo>
                  <a:lnTo>
                    <a:pt x="378174" y="658288"/>
                  </a:lnTo>
                  <a:lnTo>
                    <a:pt x="384808" y="693615"/>
                  </a:lnTo>
                  <a:lnTo>
                    <a:pt x="401742" y="702046"/>
                  </a:lnTo>
                  <a:close/>
                </a:path>
                <a:path w="411479" h="742314">
                  <a:moveTo>
                    <a:pt x="262090" y="739681"/>
                  </a:moveTo>
                  <a:lnTo>
                    <a:pt x="149297" y="739181"/>
                  </a:lnTo>
                  <a:lnTo>
                    <a:pt x="149297" y="700947"/>
                  </a:lnTo>
                  <a:lnTo>
                    <a:pt x="155933" y="700947"/>
                  </a:lnTo>
                  <a:lnTo>
                    <a:pt x="175839" y="691388"/>
                  </a:lnTo>
                  <a:lnTo>
                    <a:pt x="182474" y="656341"/>
                  </a:lnTo>
                  <a:lnTo>
                    <a:pt x="182444" y="178032"/>
                  </a:lnTo>
                  <a:lnTo>
                    <a:pt x="175839" y="92397"/>
                  </a:lnTo>
                  <a:lnTo>
                    <a:pt x="149297" y="63722"/>
                  </a:lnTo>
                  <a:lnTo>
                    <a:pt x="215453" y="63722"/>
                  </a:lnTo>
                  <a:lnTo>
                    <a:pt x="225605" y="108328"/>
                  </a:lnTo>
                  <a:lnTo>
                    <a:pt x="251347" y="108328"/>
                  </a:lnTo>
                  <a:lnTo>
                    <a:pt x="244207" y="124323"/>
                  </a:lnTo>
                  <a:lnTo>
                    <a:pt x="242845" y="128966"/>
                  </a:lnTo>
                  <a:lnTo>
                    <a:pt x="228922" y="184795"/>
                  </a:lnTo>
                  <a:lnTo>
                    <a:pt x="228922" y="656341"/>
                  </a:lnTo>
                  <a:lnTo>
                    <a:pt x="235557" y="691452"/>
                  </a:lnTo>
                  <a:lnTo>
                    <a:pt x="255457" y="701307"/>
                  </a:lnTo>
                  <a:lnTo>
                    <a:pt x="262090" y="701406"/>
                  </a:lnTo>
                  <a:lnTo>
                    <a:pt x="262090" y="739681"/>
                  </a:lnTo>
                  <a:close/>
                </a:path>
                <a:path w="411479" h="742314">
                  <a:moveTo>
                    <a:pt x="112802" y="739181"/>
                  </a:moveTo>
                  <a:lnTo>
                    <a:pt x="0" y="739181"/>
                  </a:lnTo>
                  <a:lnTo>
                    <a:pt x="0" y="700947"/>
                  </a:lnTo>
                  <a:lnTo>
                    <a:pt x="112802" y="700947"/>
                  </a:lnTo>
                  <a:lnTo>
                    <a:pt x="112802" y="739181"/>
                  </a:lnTo>
                  <a:close/>
                </a:path>
                <a:path w="411479" h="742314">
                  <a:moveTo>
                    <a:pt x="411342" y="742101"/>
                  </a:moveTo>
                  <a:lnTo>
                    <a:pt x="298574" y="740273"/>
                  </a:lnTo>
                  <a:lnTo>
                    <a:pt x="298574" y="701947"/>
                  </a:lnTo>
                  <a:lnTo>
                    <a:pt x="305207" y="702046"/>
                  </a:lnTo>
                  <a:lnTo>
                    <a:pt x="401742" y="702046"/>
                  </a:lnTo>
                  <a:lnTo>
                    <a:pt x="404708" y="703522"/>
                  </a:lnTo>
                  <a:lnTo>
                    <a:pt x="411342" y="703621"/>
                  </a:lnTo>
                  <a:lnTo>
                    <a:pt x="411342" y="74210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4601859" y="2153236"/>
              <a:ext cx="411480" cy="742315"/>
            </a:xfrm>
            <a:custGeom>
              <a:rect l="l" t="t" r="r" b="b"/>
              <a:pathLst>
                <a:path w="411479" h="742314">
                  <a:moveTo>
                    <a:pt x="13271" y="25489"/>
                  </a:moveTo>
                  <a:lnTo>
                    <a:pt x="20889" y="24395"/>
                  </a:lnTo>
                  <a:lnTo>
                    <a:pt x="46448" y="19116"/>
                  </a:lnTo>
                  <a:lnTo>
                    <a:pt x="56272" y="12041"/>
                  </a:lnTo>
                  <a:lnTo>
                    <a:pt x="72990" y="0"/>
                  </a:lnTo>
                  <a:lnTo>
                    <a:pt x="79624" y="0"/>
                  </a:lnTo>
                  <a:lnTo>
                    <a:pt x="79624" y="108328"/>
                  </a:lnTo>
                  <a:lnTo>
                    <a:pt x="101091" y="57011"/>
                  </a:lnTo>
                  <a:lnTo>
                    <a:pt x="101235" y="56703"/>
                  </a:lnTo>
                  <a:lnTo>
                    <a:pt x="116120" y="35047"/>
                  </a:lnTo>
                  <a:lnTo>
                    <a:pt x="134310" y="22165"/>
                  </a:lnTo>
                  <a:lnTo>
                    <a:pt x="159250" y="12744"/>
                  </a:lnTo>
                  <a:lnTo>
                    <a:pt x="189720" y="23138"/>
                  </a:lnTo>
                  <a:lnTo>
                    <a:pt x="205699" y="35047"/>
                  </a:lnTo>
                  <a:lnTo>
                    <a:pt x="212246" y="49628"/>
                  </a:lnTo>
                  <a:lnTo>
                    <a:pt x="225605" y="108328"/>
                  </a:lnTo>
                  <a:lnTo>
                    <a:pt x="246041" y="60269"/>
                  </a:lnTo>
                  <a:lnTo>
                    <a:pt x="247615" y="57030"/>
                  </a:lnTo>
                  <a:lnTo>
                    <a:pt x="263748" y="34753"/>
                  </a:lnTo>
                  <a:lnTo>
                    <a:pt x="284968" y="20310"/>
                  </a:lnTo>
                  <a:lnTo>
                    <a:pt x="308524" y="11985"/>
                  </a:lnTo>
                  <a:lnTo>
                    <a:pt x="344204" y="25567"/>
                  </a:lnTo>
                  <a:lnTo>
                    <a:pt x="348557" y="29089"/>
                  </a:lnTo>
                  <a:lnTo>
                    <a:pt x="350856" y="32721"/>
                  </a:lnTo>
                  <a:lnTo>
                    <a:pt x="363250" y="56264"/>
                  </a:lnTo>
                  <a:lnTo>
                    <a:pt x="371454" y="89347"/>
                  </a:lnTo>
                  <a:lnTo>
                    <a:pt x="372344" y="93415"/>
                  </a:lnTo>
                  <a:lnTo>
                    <a:pt x="374165" y="107472"/>
                  </a:lnTo>
                  <a:lnTo>
                    <a:pt x="378174" y="171446"/>
                  </a:lnTo>
                  <a:lnTo>
                    <a:pt x="378174" y="658288"/>
                  </a:lnTo>
                  <a:lnTo>
                    <a:pt x="379448" y="665065"/>
                  </a:lnTo>
                  <a:lnTo>
                    <a:pt x="384808" y="693615"/>
                  </a:lnTo>
                  <a:lnTo>
                    <a:pt x="404708" y="703522"/>
                  </a:lnTo>
                  <a:lnTo>
                    <a:pt x="411342" y="703621"/>
                  </a:lnTo>
                  <a:lnTo>
                    <a:pt x="411342" y="742101"/>
                  </a:lnTo>
                  <a:lnTo>
                    <a:pt x="298574" y="740273"/>
                  </a:lnTo>
                  <a:lnTo>
                    <a:pt x="298574" y="701947"/>
                  </a:lnTo>
                  <a:lnTo>
                    <a:pt x="305207" y="702046"/>
                  </a:lnTo>
                  <a:lnTo>
                    <a:pt x="309697" y="699949"/>
                  </a:lnTo>
                  <a:lnTo>
                    <a:pt x="325107" y="692750"/>
                  </a:lnTo>
                  <a:lnTo>
                    <a:pt x="331741" y="657673"/>
                  </a:lnTo>
                  <a:lnTo>
                    <a:pt x="331741" y="178032"/>
                  </a:lnTo>
                  <a:lnTo>
                    <a:pt x="325158" y="104452"/>
                  </a:lnTo>
                  <a:lnTo>
                    <a:pt x="323449" y="85361"/>
                  </a:lnTo>
                  <a:lnTo>
                    <a:pt x="298574" y="63184"/>
                  </a:lnTo>
                  <a:lnTo>
                    <a:pt x="280689" y="70638"/>
                  </a:lnTo>
                  <a:lnTo>
                    <a:pt x="257115" y="95405"/>
                  </a:lnTo>
                  <a:lnTo>
                    <a:pt x="244207" y="124323"/>
                  </a:lnTo>
                  <a:lnTo>
                    <a:pt x="242845" y="128966"/>
                  </a:lnTo>
                  <a:lnTo>
                    <a:pt x="228922" y="184795"/>
                  </a:lnTo>
                  <a:lnTo>
                    <a:pt x="228922" y="656341"/>
                  </a:lnTo>
                  <a:lnTo>
                    <a:pt x="230132" y="662730"/>
                  </a:lnTo>
                  <a:lnTo>
                    <a:pt x="235557" y="691452"/>
                  </a:lnTo>
                  <a:lnTo>
                    <a:pt x="255457" y="701307"/>
                  </a:lnTo>
                  <a:lnTo>
                    <a:pt x="262090" y="701406"/>
                  </a:lnTo>
                  <a:lnTo>
                    <a:pt x="262090" y="739681"/>
                  </a:lnTo>
                  <a:lnTo>
                    <a:pt x="149297" y="739181"/>
                  </a:lnTo>
                  <a:lnTo>
                    <a:pt x="149297" y="700947"/>
                  </a:lnTo>
                  <a:lnTo>
                    <a:pt x="155933" y="700947"/>
                  </a:lnTo>
                  <a:lnTo>
                    <a:pt x="160494" y="698757"/>
                  </a:lnTo>
                  <a:lnTo>
                    <a:pt x="175839" y="691388"/>
                  </a:lnTo>
                  <a:lnTo>
                    <a:pt x="182474" y="656341"/>
                  </a:lnTo>
                  <a:lnTo>
                    <a:pt x="182474" y="178423"/>
                  </a:lnTo>
                  <a:lnTo>
                    <a:pt x="177868" y="118691"/>
                  </a:lnTo>
                  <a:lnTo>
                    <a:pt x="175839" y="92397"/>
                  </a:lnTo>
                  <a:lnTo>
                    <a:pt x="149297" y="63722"/>
                  </a:lnTo>
                  <a:lnTo>
                    <a:pt x="131345" y="71075"/>
                  </a:lnTo>
                  <a:lnTo>
                    <a:pt x="107825" y="95583"/>
                  </a:lnTo>
                  <a:lnTo>
                    <a:pt x="96215" y="121720"/>
                  </a:lnTo>
                  <a:lnTo>
                    <a:pt x="95305" y="123960"/>
                  </a:lnTo>
                  <a:lnTo>
                    <a:pt x="93869" y="128830"/>
                  </a:lnTo>
                  <a:lnTo>
                    <a:pt x="79624" y="191167"/>
                  </a:lnTo>
                  <a:lnTo>
                    <a:pt x="79624" y="656341"/>
                  </a:lnTo>
                  <a:lnTo>
                    <a:pt x="80894" y="663047"/>
                  </a:lnTo>
                  <a:lnTo>
                    <a:pt x="86260" y="691388"/>
                  </a:lnTo>
                  <a:lnTo>
                    <a:pt x="106166" y="700947"/>
                  </a:lnTo>
                  <a:lnTo>
                    <a:pt x="112802" y="700947"/>
                  </a:lnTo>
                  <a:lnTo>
                    <a:pt x="112802" y="739181"/>
                  </a:lnTo>
                  <a:lnTo>
                    <a:pt x="0" y="739181"/>
                  </a:lnTo>
                  <a:lnTo>
                    <a:pt x="0" y="700947"/>
                  </a:lnTo>
                  <a:lnTo>
                    <a:pt x="6635" y="700947"/>
                  </a:lnTo>
                  <a:lnTo>
                    <a:pt x="11169" y="698770"/>
                  </a:lnTo>
                  <a:lnTo>
                    <a:pt x="26541" y="691388"/>
                  </a:lnTo>
                  <a:lnTo>
                    <a:pt x="33177" y="656341"/>
                  </a:lnTo>
                  <a:lnTo>
                    <a:pt x="33177" y="101955"/>
                  </a:lnTo>
                  <a:lnTo>
                    <a:pt x="29859" y="73280"/>
                  </a:lnTo>
                  <a:lnTo>
                    <a:pt x="16588" y="63722"/>
                  </a:lnTo>
                  <a:lnTo>
                    <a:pt x="3317" y="63722"/>
                  </a:lnTo>
                  <a:lnTo>
                    <a:pt x="3317" y="25489"/>
                  </a:lnTo>
                  <a:lnTo>
                    <a:pt x="13271" y="2548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5053002" y="2172789"/>
              <a:ext cx="358775" cy="956310"/>
            </a:xfrm>
            <a:custGeom>
              <a:rect l="l" t="t" r="r" b="b"/>
              <a:pathLst>
                <a:path w="358775" h="956310">
                  <a:moveTo>
                    <a:pt x="218903" y="40662"/>
                  </a:moveTo>
                  <a:lnTo>
                    <a:pt x="218903" y="1827"/>
                  </a:lnTo>
                  <a:lnTo>
                    <a:pt x="358154" y="0"/>
                  </a:lnTo>
                  <a:lnTo>
                    <a:pt x="358154" y="39102"/>
                  </a:lnTo>
                  <a:lnTo>
                    <a:pt x="338271" y="39419"/>
                  </a:lnTo>
                  <a:lnTo>
                    <a:pt x="336829" y="40503"/>
                  </a:lnTo>
                  <a:lnTo>
                    <a:pt x="238803" y="40503"/>
                  </a:lnTo>
                  <a:lnTo>
                    <a:pt x="218903" y="40662"/>
                  </a:lnTo>
                  <a:close/>
                </a:path>
                <a:path w="358775" h="956310">
                  <a:moveTo>
                    <a:pt x="0" y="42411"/>
                  </a:moveTo>
                  <a:lnTo>
                    <a:pt x="0" y="3877"/>
                  </a:lnTo>
                  <a:lnTo>
                    <a:pt x="139301" y="2573"/>
                  </a:lnTo>
                  <a:lnTo>
                    <a:pt x="139301" y="41298"/>
                  </a:lnTo>
                  <a:lnTo>
                    <a:pt x="126035" y="41404"/>
                  </a:lnTo>
                  <a:lnTo>
                    <a:pt x="124933" y="42305"/>
                  </a:lnTo>
                  <a:lnTo>
                    <a:pt x="13267" y="42305"/>
                  </a:lnTo>
                  <a:lnTo>
                    <a:pt x="0" y="42411"/>
                  </a:lnTo>
                  <a:close/>
                </a:path>
                <a:path w="358775" h="956310">
                  <a:moveTo>
                    <a:pt x="215500" y="545220"/>
                  </a:moveTo>
                  <a:lnTo>
                    <a:pt x="189052" y="545220"/>
                  </a:lnTo>
                  <a:lnTo>
                    <a:pt x="262020" y="111623"/>
                  </a:lnTo>
                  <a:lnTo>
                    <a:pt x="260362" y="59776"/>
                  </a:lnTo>
                  <a:lnTo>
                    <a:pt x="238803" y="40503"/>
                  </a:lnTo>
                  <a:lnTo>
                    <a:pt x="336829" y="40503"/>
                  </a:lnTo>
                  <a:lnTo>
                    <a:pt x="311762" y="59330"/>
                  </a:lnTo>
                  <a:lnTo>
                    <a:pt x="307852" y="68163"/>
                  </a:lnTo>
                  <a:lnTo>
                    <a:pt x="291870" y="111459"/>
                  </a:lnTo>
                  <a:lnTo>
                    <a:pt x="215500" y="545220"/>
                  </a:lnTo>
                  <a:close/>
                </a:path>
                <a:path w="358775" h="956310">
                  <a:moveTo>
                    <a:pt x="146758" y="879562"/>
                  </a:moveTo>
                  <a:lnTo>
                    <a:pt x="102818" y="879562"/>
                  </a:lnTo>
                  <a:lnTo>
                    <a:pt x="119402" y="873472"/>
                  </a:lnTo>
                  <a:lnTo>
                    <a:pt x="129352" y="847878"/>
                  </a:lnTo>
                  <a:lnTo>
                    <a:pt x="149252" y="767580"/>
                  </a:lnTo>
                  <a:lnTo>
                    <a:pt x="157495" y="722328"/>
                  </a:lnTo>
                  <a:lnTo>
                    <a:pt x="165836" y="667738"/>
                  </a:lnTo>
                  <a:lnTo>
                    <a:pt x="53067" y="99898"/>
                  </a:lnTo>
                  <a:lnTo>
                    <a:pt x="38142" y="58184"/>
                  </a:lnTo>
                  <a:lnTo>
                    <a:pt x="13267" y="42305"/>
                  </a:lnTo>
                  <a:lnTo>
                    <a:pt x="124933" y="42305"/>
                  </a:lnTo>
                  <a:lnTo>
                    <a:pt x="106134" y="57680"/>
                  </a:lnTo>
                  <a:lnTo>
                    <a:pt x="102818" y="106049"/>
                  </a:lnTo>
                  <a:lnTo>
                    <a:pt x="182419" y="545155"/>
                  </a:lnTo>
                  <a:lnTo>
                    <a:pt x="215500" y="545220"/>
                  </a:lnTo>
                  <a:lnTo>
                    <a:pt x="179103" y="751950"/>
                  </a:lnTo>
                  <a:lnTo>
                    <a:pt x="166136" y="815545"/>
                  </a:lnTo>
                  <a:lnTo>
                    <a:pt x="165498" y="818489"/>
                  </a:lnTo>
                  <a:lnTo>
                    <a:pt x="155134" y="856227"/>
                  </a:lnTo>
                  <a:lnTo>
                    <a:pt x="148524" y="875039"/>
                  </a:lnTo>
                  <a:lnTo>
                    <a:pt x="146758" y="879562"/>
                  </a:lnTo>
                  <a:close/>
                </a:path>
                <a:path w="358775" h="956310">
                  <a:moveTo>
                    <a:pt x="72968" y="956185"/>
                  </a:moveTo>
                  <a:lnTo>
                    <a:pt x="36484" y="939216"/>
                  </a:lnTo>
                  <a:lnTo>
                    <a:pt x="35685" y="936780"/>
                  </a:lnTo>
                  <a:lnTo>
                    <a:pt x="23217" y="890691"/>
                  </a:lnTo>
                  <a:lnTo>
                    <a:pt x="31508" y="852297"/>
                  </a:lnTo>
                  <a:lnTo>
                    <a:pt x="56384" y="833508"/>
                  </a:lnTo>
                  <a:lnTo>
                    <a:pt x="102818" y="879562"/>
                  </a:lnTo>
                  <a:lnTo>
                    <a:pt x="146758" y="879562"/>
                  </a:lnTo>
                  <a:lnTo>
                    <a:pt x="119389" y="932309"/>
                  </a:lnTo>
                  <a:lnTo>
                    <a:pt x="99419" y="949620"/>
                  </a:lnTo>
                  <a:lnTo>
                    <a:pt x="72968" y="95618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5053002" y="2172789"/>
              <a:ext cx="358775" cy="956310"/>
            </a:xfrm>
            <a:custGeom>
              <a:rect l="l" t="t" r="r" b="b"/>
              <a:pathLst>
                <a:path w="358775" h="956310">
                  <a:moveTo>
                    <a:pt x="189052" y="545220"/>
                  </a:moveTo>
                  <a:lnTo>
                    <a:pt x="262020" y="111623"/>
                  </a:lnTo>
                  <a:lnTo>
                    <a:pt x="261503" y="95449"/>
                  </a:lnTo>
                  <a:lnTo>
                    <a:pt x="260362" y="59776"/>
                  </a:lnTo>
                  <a:lnTo>
                    <a:pt x="238803" y="40503"/>
                  </a:lnTo>
                  <a:lnTo>
                    <a:pt x="218903" y="40662"/>
                  </a:lnTo>
                  <a:lnTo>
                    <a:pt x="218903" y="1827"/>
                  </a:lnTo>
                  <a:lnTo>
                    <a:pt x="358154" y="0"/>
                  </a:lnTo>
                  <a:lnTo>
                    <a:pt x="358154" y="39102"/>
                  </a:lnTo>
                  <a:lnTo>
                    <a:pt x="338271" y="39419"/>
                  </a:lnTo>
                  <a:lnTo>
                    <a:pt x="311762" y="59330"/>
                  </a:lnTo>
                  <a:lnTo>
                    <a:pt x="307852" y="68163"/>
                  </a:lnTo>
                  <a:lnTo>
                    <a:pt x="291870" y="111459"/>
                  </a:lnTo>
                  <a:lnTo>
                    <a:pt x="179103" y="751950"/>
                  </a:lnTo>
                  <a:lnTo>
                    <a:pt x="166136" y="815545"/>
                  </a:lnTo>
                  <a:lnTo>
                    <a:pt x="165498" y="818489"/>
                  </a:lnTo>
                  <a:lnTo>
                    <a:pt x="155134" y="856227"/>
                  </a:lnTo>
                  <a:lnTo>
                    <a:pt x="148524" y="875039"/>
                  </a:lnTo>
                  <a:lnTo>
                    <a:pt x="137643" y="902906"/>
                  </a:lnTo>
                  <a:lnTo>
                    <a:pt x="116888" y="935844"/>
                  </a:lnTo>
                  <a:lnTo>
                    <a:pt x="72968" y="956185"/>
                  </a:lnTo>
                  <a:lnTo>
                    <a:pt x="53162" y="946968"/>
                  </a:lnTo>
                  <a:lnTo>
                    <a:pt x="36484" y="939216"/>
                  </a:lnTo>
                  <a:lnTo>
                    <a:pt x="35685" y="936780"/>
                  </a:lnTo>
                  <a:lnTo>
                    <a:pt x="23217" y="890691"/>
                  </a:lnTo>
                  <a:lnTo>
                    <a:pt x="31508" y="852297"/>
                  </a:lnTo>
                  <a:lnTo>
                    <a:pt x="56384" y="833508"/>
                  </a:lnTo>
                  <a:lnTo>
                    <a:pt x="82918" y="859806"/>
                  </a:lnTo>
                  <a:lnTo>
                    <a:pt x="93686" y="870493"/>
                  </a:lnTo>
                  <a:lnTo>
                    <a:pt x="102818" y="879562"/>
                  </a:lnTo>
                  <a:lnTo>
                    <a:pt x="119402" y="873472"/>
                  </a:lnTo>
                  <a:lnTo>
                    <a:pt x="129352" y="847878"/>
                  </a:lnTo>
                  <a:lnTo>
                    <a:pt x="134484" y="829014"/>
                  </a:lnTo>
                  <a:lnTo>
                    <a:pt x="149252" y="767580"/>
                  </a:lnTo>
                  <a:lnTo>
                    <a:pt x="157495" y="722328"/>
                  </a:lnTo>
                  <a:lnTo>
                    <a:pt x="158588" y="715750"/>
                  </a:lnTo>
                  <a:lnTo>
                    <a:pt x="165836" y="667738"/>
                  </a:lnTo>
                  <a:lnTo>
                    <a:pt x="53067" y="99898"/>
                  </a:lnTo>
                  <a:lnTo>
                    <a:pt x="38142" y="58184"/>
                  </a:lnTo>
                  <a:lnTo>
                    <a:pt x="35552" y="56529"/>
                  </a:lnTo>
                  <a:lnTo>
                    <a:pt x="13267" y="42305"/>
                  </a:lnTo>
                  <a:lnTo>
                    <a:pt x="0" y="42411"/>
                  </a:lnTo>
                  <a:lnTo>
                    <a:pt x="0" y="3877"/>
                  </a:lnTo>
                  <a:lnTo>
                    <a:pt x="139301" y="2573"/>
                  </a:lnTo>
                  <a:lnTo>
                    <a:pt x="139301" y="41298"/>
                  </a:lnTo>
                  <a:lnTo>
                    <a:pt x="126035" y="41404"/>
                  </a:lnTo>
                  <a:lnTo>
                    <a:pt x="124773" y="42437"/>
                  </a:lnTo>
                  <a:lnTo>
                    <a:pt x="106134" y="57680"/>
                  </a:lnTo>
                  <a:lnTo>
                    <a:pt x="102818" y="106049"/>
                  </a:lnTo>
                  <a:lnTo>
                    <a:pt x="182419" y="545155"/>
                  </a:lnTo>
                  <a:lnTo>
                    <a:pt x="189052" y="54522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0" name="object 30"/>
          <p:cNvGrpSpPr/>
          <p:nvPr/>
        </p:nvGrpSpPr>
        <p:grpSpPr>
          <a:xfrm>
            <a:off x="5883547" y="2129083"/>
            <a:ext cx="370205" cy="1054735"/>
            <a:chOff x="5883547" y="2129083"/>
            <a:chExt cx="370205" cy="1054735"/>
          </a:xfrm>
        </p:grpSpPr>
        <p:sp>
          <p:nvSpPr>
            <p:cNvPr id="31" name="object 31"/>
            <p:cNvSpPr/>
            <p:nvPr/>
          </p:nvSpPr>
          <p:spPr>
            <a:xfrm>
              <a:off x="5888310" y="2133845"/>
              <a:ext cx="360680" cy="1045210"/>
            </a:xfrm>
            <a:custGeom>
              <a:rect l="l" t="t" r="r" b="b"/>
              <a:pathLst>
                <a:path w="360679" h="1045210">
                  <a:moveTo>
                    <a:pt x="0" y="77069"/>
                  </a:moveTo>
                  <a:lnTo>
                    <a:pt x="0" y="36644"/>
                  </a:lnTo>
                  <a:lnTo>
                    <a:pt x="29778" y="35828"/>
                  </a:lnTo>
                  <a:lnTo>
                    <a:pt x="38100" y="34040"/>
                  </a:lnTo>
                  <a:lnTo>
                    <a:pt x="61210" y="28188"/>
                  </a:lnTo>
                  <a:lnTo>
                    <a:pt x="64707" y="25170"/>
                  </a:lnTo>
                  <a:lnTo>
                    <a:pt x="89334" y="203"/>
                  </a:lnTo>
                  <a:lnTo>
                    <a:pt x="95951" y="0"/>
                  </a:lnTo>
                  <a:lnTo>
                    <a:pt x="95951" y="76606"/>
                  </a:lnTo>
                  <a:lnTo>
                    <a:pt x="19851" y="76606"/>
                  </a:lnTo>
                  <a:lnTo>
                    <a:pt x="0" y="77069"/>
                  </a:lnTo>
                  <a:close/>
                </a:path>
                <a:path w="360679" h="1045210">
                  <a:moveTo>
                    <a:pt x="122883" y="156472"/>
                  </a:moveTo>
                  <a:lnTo>
                    <a:pt x="95951" y="156472"/>
                  </a:lnTo>
                  <a:lnTo>
                    <a:pt x="115716" y="106457"/>
                  </a:lnTo>
                  <a:lnTo>
                    <a:pt x="147235" y="53125"/>
                  </a:lnTo>
                  <a:lnTo>
                    <a:pt x="182977" y="23488"/>
                  </a:lnTo>
                  <a:lnTo>
                    <a:pt x="208446" y="17172"/>
                  </a:lnTo>
                  <a:lnTo>
                    <a:pt x="235257" y="21955"/>
                  </a:lnTo>
                  <a:lnTo>
                    <a:pt x="254818" y="28961"/>
                  </a:lnTo>
                  <a:lnTo>
                    <a:pt x="282116" y="51602"/>
                  </a:lnTo>
                  <a:lnTo>
                    <a:pt x="296680" y="72214"/>
                  </a:lnTo>
                  <a:lnTo>
                    <a:pt x="208446" y="72214"/>
                  </a:lnTo>
                  <a:lnTo>
                    <a:pt x="187009" y="77740"/>
                  </a:lnTo>
                  <a:lnTo>
                    <a:pt x="148890" y="111218"/>
                  </a:lnTo>
                  <a:lnTo>
                    <a:pt x="127486" y="146026"/>
                  </a:lnTo>
                  <a:lnTo>
                    <a:pt x="122883" y="156472"/>
                  </a:lnTo>
                  <a:close/>
                </a:path>
                <a:path w="360679" h="1045210">
                  <a:moveTo>
                    <a:pt x="284950" y="752767"/>
                  </a:moveTo>
                  <a:lnTo>
                    <a:pt x="195212" y="752767"/>
                  </a:lnTo>
                  <a:lnTo>
                    <a:pt x="217017" y="747173"/>
                  </a:lnTo>
                  <a:lnTo>
                    <a:pt x="228091" y="742113"/>
                  </a:lnTo>
                  <a:lnTo>
                    <a:pt x="253994" y="710864"/>
                  </a:lnTo>
                  <a:lnTo>
                    <a:pt x="274620" y="669733"/>
                  </a:lnTo>
                  <a:lnTo>
                    <a:pt x="294781" y="592227"/>
                  </a:lnTo>
                  <a:lnTo>
                    <a:pt x="303053" y="525615"/>
                  </a:lnTo>
                  <a:lnTo>
                    <a:pt x="307706" y="403417"/>
                  </a:lnTo>
                  <a:lnTo>
                    <a:pt x="305224" y="313760"/>
                  </a:lnTo>
                  <a:lnTo>
                    <a:pt x="298013" y="227615"/>
                  </a:lnTo>
                  <a:lnTo>
                    <a:pt x="289662" y="180998"/>
                  </a:lnTo>
                  <a:lnTo>
                    <a:pt x="267355" y="116464"/>
                  </a:lnTo>
                  <a:lnTo>
                    <a:pt x="242180" y="83078"/>
                  </a:lnTo>
                  <a:lnTo>
                    <a:pt x="208446" y="72214"/>
                  </a:lnTo>
                  <a:lnTo>
                    <a:pt x="296680" y="72214"/>
                  </a:lnTo>
                  <a:lnTo>
                    <a:pt x="317632" y="107924"/>
                  </a:lnTo>
                  <a:lnTo>
                    <a:pt x="332250" y="146694"/>
                  </a:lnTo>
                  <a:lnTo>
                    <a:pt x="347036" y="210438"/>
                  </a:lnTo>
                  <a:lnTo>
                    <a:pt x="354596" y="267259"/>
                  </a:lnTo>
                  <a:lnTo>
                    <a:pt x="357938" y="321770"/>
                  </a:lnTo>
                  <a:lnTo>
                    <a:pt x="360645" y="403924"/>
                  </a:lnTo>
                  <a:lnTo>
                    <a:pt x="358478" y="476380"/>
                  </a:lnTo>
                  <a:lnTo>
                    <a:pt x="356122" y="517192"/>
                  </a:lnTo>
                  <a:lnTo>
                    <a:pt x="351778" y="557446"/>
                  </a:lnTo>
                  <a:lnTo>
                    <a:pt x="338751" y="629215"/>
                  </a:lnTo>
                  <a:lnTo>
                    <a:pt x="325828" y="672660"/>
                  </a:lnTo>
                  <a:lnTo>
                    <a:pt x="293922" y="739293"/>
                  </a:lnTo>
                  <a:lnTo>
                    <a:pt x="284950" y="752767"/>
                  </a:lnTo>
                  <a:close/>
                </a:path>
                <a:path w="360679" h="1045210">
                  <a:moveTo>
                    <a:pt x="117443" y="994748"/>
                  </a:moveTo>
                  <a:lnTo>
                    <a:pt x="19851" y="994748"/>
                  </a:lnTo>
                  <a:lnTo>
                    <a:pt x="43012" y="982832"/>
                  </a:lnTo>
                  <a:lnTo>
                    <a:pt x="49630" y="935886"/>
                  </a:lnTo>
                  <a:lnTo>
                    <a:pt x="49630" y="136856"/>
                  </a:lnTo>
                  <a:lnTo>
                    <a:pt x="43012" y="92984"/>
                  </a:lnTo>
                  <a:lnTo>
                    <a:pt x="19851" y="76606"/>
                  </a:lnTo>
                  <a:lnTo>
                    <a:pt x="95951" y="76606"/>
                  </a:lnTo>
                  <a:lnTo>
                    <a:pt x="95951" y="156472"/>
                  </a:lnTo>
                  <a:lnTo>
                    <a:pt x="122883" y="156472"/>
                  </a:lnTo>
                  <a:lnTo>
                    <a:pt x="114786" y="174849"/>
                  </a:lnTo>
                  <a:lnTo>
                    <a:pt x="95951" y="231307"/>
                  </a:lnTo>
                  <a:lnTo>
                    <a:pt x="95951" y="612284"/>
                  </a:lnTo>
                  <a:lnTo>
                    <a:pt x="112749" y="667098"/>
                  </a:lnTo>
                  <a:lnTo>
                    <a:pt x="119861" y="684946"/>
                  </a:lnTo>
                  <a:lnTo>
                    <a:pt x="121763" y="688584"/>
                  </a:lnTo>
                  <a:lnTo>
                    <a:pt x="128640" y="700725"/>
                  </a:lnTo>
                  <a:lnTo>
                    <a:pt x="95951" y="700725"/>
                  </a:lnTo>
                  <a:lnTo>
                    <a:pt x="95951" y="938836"/>
                  </a:lnTo>
                  <a:lnTo>
                    <a:pt x="105877" y="987138"/>
                  </a:lnTo>
                  <a:lnTo>
                    <a:pt x="117443" y="994748"/>
                  </a:lnTo>
                  <a:close/>
                </a:path>
                <a:path w="360679" h="1045210">
                  <a:moveTo>
                    <a:pt x="205137" y="801354"/>
                  </a:moveTo>
                  <a:lnTo>
                    <a:pt x="164167" y="789969"/>
                  </a:lnTo>
                  <a:lnTo>
                    <a:pt x="125774" y="751391"/>
                  </a:lnTo>
                  <a:lnTo>
                    <a:pt x="95951" y="700725"/>
                  </a:lnTo>
                  <a:lnTo>
                    <a:pt x="128640" y="700725"/>
                  </a:lnTo>
                  <a:lnTo>
                    <a:pt x="137310" y="716031"/>
                  </a:lnTo>
                  <a:lnTo>
                    <a:pt x="157547" y="737993"/>
                  </a:lnTo>
                  <a:lnTo>
                    <a:pt x="167478" y="744299"/>
                  </a:lnTo>
                  <a:lnTo>
                    <a:pt x="195212" y="752767"/>
                  </a:lnTo>
                  <a:lnTo>
                    <a:pt x="284950" y="752767"/>
                  </a:lnTo>
                  <a:lnTo>
                    <a:pt x="277255" y="764321"/>
                  </a:lnTo>
                  <a:lnTo>
                    <a:pt x="249959" y="788992"/>
                  </a:lnTo>
                  <a:lnTo>
                    <a:pt x="228296" y="797490"/>
                  </a:lnTo>
                  <a:lnTo>
                    <a:pt x="205137" y="801354"/>
                  </a:lnTo>
                  <a:close/>
                </a:path>
                <a:path w="360679" h="1045210">
                  <a:moveTo>
                    <a:pt x="152198" y="1045044"/>
                  </a:moveTo>
                  <a:lnTo>
                    <a:pt x="0" y="1033786"/>
                  </a:lnTo>
                  <a:lnTo>
                    <a:pt x="0" y="993361"/>
                  </a:lnTo>
                  <a:lnTo>
                    <a:pt x="19851" y="994748"/>
                  </a:lnTo>
                  <a:lnTo>
                    <a:pt x="117443" y="994748"/>
                  </a:lnTo>
                  <a:lnTo>
                    <a:pt x="129038" y="1002376"/>
                  </a:lnTo>
                  <a:lnTo>
                    <a:pt x="152198" y="1003994"/>
                  </a:lnTo>
                  <a:lnTo>
                    <a:pt x="152198" y="10450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888310" y="2133845"/>
              <a:ext cx="360680" cy="1045210"/>
            </a:xfrm>
            <a:custGeom>
              <a:rect l="l" t="t" r="r" b="b"/>
              <a:pathLst>
                <a:path w="360679" h="1045210">
                  <a:moveTo>
                    <a:pt x="152198" y="1003994"/>
                  </a:moveTo>
                  <a:lnTo>
                    <a:pt x="152198" y="1045044"/>
                  </a:lnTo>
                  <a:lnTo>
                    <a:pt x="0" y="1033786"/>
                  </a:lnTo>
                  <a:lnTo>
                    <a:pt x="0" y="993361"/>
                  </a:lnTo>
                  <a:lnTo>
                    <a:pt x="19851" y="994748"/>
                  </a:lnTo>
                  <a:lnTo>
                    <a:pt x="29365" y="989861"/>
                  </a:lnTo>
                  <a:lnTo>
                    <a:pt x="43012" y="982832"/>
                  </a:lnTo>
                  <a:lnTo>
                    <a:pt x="49630" y="935886"/>
                  </a:lnTo>
                  <a:lnTo>
                    <a:pt x="49630" y="136856"/>
                  </a:lnTo>
                  <a:lnTo>
                    <a:pt x="48931" y="132221"/>
                  </a:lnTo>
                  <a:lnTo>
                    <a:pt x="43012" y="92984"/>
                  </a:lnTo>
                  <a:lnTo>
                    <a:pt x="19851" y="76606"/>
                  </a:lnTo>
                  <a:lnTo>
                    <a:pt x="0" y="77069"/>
                  </a:lnTo>
                  <a:lnTo>
                    <a:pt x="0" y="36644"/>
                  </a:lnTo>
                  <a:lnTo>
                    <a:pt x="29778" y="35828"/>
                  </a:lnTo>
                  <a:lnTo>
                    <a:pt x="38100" y="34040"/>
                  </a:lnTo>
                  <a:lnTo>
                    <a:pt x="61210" y="28188"/>
                  </a:lnTo>
                  <a:lnTo>
                    <a:pt x="64707" y="25170"/>
                  </a:lnTo>
                  <a:lnTo>
                    <a:pt x="89334" y="203"/>
                  </a:lnTo>
                  <a:lnTo>
                    <a:pt x="95951" y="0"/>
                  </a:lnTo>
                  <a:lnTo>
                    <a:pt x="95951" y="156472"/>
                  </a:lnTo>
                  <a:lnTo>
                    <a:pt x="115716" y="106457"/>
                  </a:lnTo>
                  <a:lnTo>
                    <a:pt x="126840" y="84032"/>
                  </a:lnTo>
                  <a:lnTo>
                    <a:pt x="130693" y="77830"/>
                  </a:lnTo>
                  <a:lnTo>
                    <a:pt x="147235" y="53125"/>
                  </a:lnTo>
                  <a:lnTo>
                    <a:pt x="169801" y="31237"/>
                  </a:lnTo>
                  <a:lnTo>
                    <a:pt x="182977" y="23488"/>
                  </a:lnTo>
                  <a:lnTo>
                    <a:pt x="208446" y="17172"/>
                  </a:lnTo>
                  <a:lnTo>
                    <a:pt x="254818" y="28961"/>
                  </a:lnTo>
                  <a:lnTo>
                    <a:pt x="299600" y="76346"/>
                  </a:lnTo>
                  <a:lnTo>
                    <a:pt x="317632" y="107924"/>
                  </a:lnTo>
                  <a:lnTo>
                    <a:pt x="332250" y="146694"/>
                  </a:lnTo>
                  <a:lnTo>
                    <a:pt x="347036" y="210438"/>
                  </a:lnTo>
                  <a:lnTo>
                    <a:pt x="354596" y="267259"/>
                  </a:lnTo>
                  <a:lnTo>
                    <a:pt x="357938" y="321770"/>
                  </a:lnTo>
                  <a:lnTo>
                    <a:pt x="360645" y="403924"/>
                  </a:lnTo>
                  <a:lnTo>
                    <a:pt x="358478" y="476380"/>
                  </a:lnTo>
                  <a:lnTo>
                    <a:pt x="356122" y="517192"/>
                  </a:lnTo>
                  <a:lnTo>
                    <a:pt x="351778" y="557446"/>
                  </a:lnTo>
                  <a:lnTo>
                    <a:pt x="338751" y="629215"/>
                  </a:lnTo>
                  <a:lnTo>
                    <a:pt x="325828" y="672660"/>
                  </a:lnTo>
                  <a:lnTo>
                    <a:pt x="314324" y="702448"/>
                  </a:lnTo>
                  <a:lnTo>
                    <a:pt x="293922" y="739293"/>
                  </a:lnTo>
                  <a:lnTo>
                    <a:pt x="249959" y="788992"/>
                  </a:lnTo>
                  <a:lnTo>
                    <a:pt x="205137" y="801354"/>
                  </a:lnTo>
                  <a:lnTo>
                    <a:pt x="171846" y="792913"/>
                  </a:lnTo>
                  <a:lnTo>
                    <a:pt x="164167" y="789969"/>
                  </a:lnTo>
                  <a:lnTo>
                    <a:pt x="161833" y="788342"/>
                  </a:lnTo>
                  <a:lnTo>
                    <a:pt x="143926" y="774410"/>
                  </a:lnTo>
                  <a:lnTo>
                    <a:pt x="125774" y="751391"/>
                  </a:lnTo>
                  <a:lnTo>
                    <a:pt x="119185" y="741261"/>
                  </a:lnTo>
                  <a:lnTo>
                    <a:pt x="95951" y="700725"/>
                  </a:lnTo>
                  <a:lnTo>
                    <a:pt x="95951" y="938836"/>
                  </a:lnTo>
                  <a:lnTo>
                    <a:pt x="98755" y="952471"/>
                  </a:lnTo>
                  <a:lnTo>
                    <a:pt x="105877" y="987138"/>
                  </a:lnTo>
                  <a:lnTo>
                    <a:pt x="129038" y="1002376"/>
                  </a:lnTo>
                  <a:lnTo>
                    <a:pt x="152198" y="1003994"/>
                  </a:lnTo>
                  <a:close/>
                </a:path>
                <a:path w="360679" h="1045210">
                  <a:moveTo>
                    <a:pt x="95951" y="612284"/>
                  </a:moveTo>
                  <a:lnTo>
                    <a:pt x="112749" y="667098"/>
                  </a:lnTo>
                  <a:lnTo>
                    <a:pt x="119861" y="684946"/>
                  </a:lnTo>
                  <a:lnTo>
                    <a:pt x="121763" y="688584"/>
                  </a:lnTo>
                  <a:lnTo>
                    <a:pt x="137310" y="716031"/>
                  </a:lnTo>
                  <a:lnTo>
                    <a:pt x="157547" y="737993"/>
                  </a:lnTo>
                  <a:lnTo>
                    <a:pt x="167478" y="744299"/>
                  </a:lnTo>
                  <a:lnTo>
                    <a:pt x="195212" y="752767"/>
                  </a:lnTo>
                  <a:lnTo>
                    <a:pt x="247943" y="721387"/>
                  </a:lnTo>
                  <a:lnTo>
                    <a:pt x="274620" y="669733"/>
                  </a:lnTo>
                  <a:lnTo>
                    <a:pt x="294781" y="592227"/>
                  </a:lnTo>
                  <a:lnTo>
                    <a:pt x="303053" y="525615"/>
                  </a:lnTo>
                  <a:lnTo>
                    <a:pt x="307706" y="403417"/>
                  </a:lnTo>
                  <a:lnTo>
                    <a:pt x="305224" y="313760"/>
                  </a:lnTo>
                  <a:lnTo>
                    <a:pt x="298013" y="227615"/>
                  </a:lnTo>
                  <a:lnTo>
                    <a:pt x="289662" y="180998"/>
                  </a:lnTo>
                  <a:lnTo>
                    <a:pt x="282891" y="153655"/>
                  </a:lnTo>
                  <a:lnTo>
                    <a:pt x="267355" y="116464"/>
                  </a:lnTo>
                  <a:lnTo>
                    <a:pt x="242180" y="83078"/>
                  </a:lnTo>
                  <a:lnTo>
                    <a:pt x="208446" y="72214"/>
                  </a:lnTo>
                  <a:lnTo>
                    <a:pt x="187009" y="77740"/>
                  </a:lnTo>
                  <a:lnTo>
                    <a:pt x="186113" y="78044"/>
                  </a:lnTo>
                  <a:lnTo>
                    <a:pt x="175675" y="84892"/>
                  </a:lnTo>
                  <a:lnTo>
                    <a:pt x="148890" y="111218"/>
                  </a:lnTo>
                  <a:lnTo>
                    <a:pt x="133615" y="135326"/>
                  </a:lnTo>
                  <a:lnTo>
                    <a:pt x="127486" y="146026"/>
                  </a:lnTo>
                  <a:lnTo>
                    <a:pt x="114786" y="174849"/>
                  </a:lnTo>
                  <a:lnTo>
                    <a:pt x="95951" y="231307"/>
                  </a:lnTo>
                  <a:lnTo>
                    <a:pt x="95951" y="612284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3" name="object 33"/>
          <p:cNvGrpSpPr/>
          <p:nvPr/>
        </p:nvGrpSpPr>
        <p:grpSpPr>
          <a:xfrm>
            <a:off x="6320292" y="2089013"/>
            <a:ext cx="782320" cy="897890"/>
            <a:chOff x="6320292" y="2089013"/>
            <a:chExt cx="782320" cy="897890"/>
          </a:xfrm>
        </p:grpSpPr>
        <p:sp>
          <p:nvSpPr>
            <p:cNvPr id="34" name="object 34"/>
            <p:cNvSpPr/>
            <p:nvPr/>
          </p:nvSpPr>
          <p:spPr>
            <a:xfrm>
              <a:off x="6325055" y="2131525"/>
              <a:ext cx="370205" cy="827405"/>
            </a:xfrm>
            <a:custGeom>
              <a:rect l="l" t="t" r="r" b="b"/>
              <a:pathLst>
                <a:path w="370204" h="827405">
                  <a:moveTo>
                    <a:pt x="49630" y="251897"/>
                  </a:moveTo>
                  <a:lnTo>
                    <a:pt x="28123" y="234376"/>
                  </a:lnTo>
                  <a:lnTo>
                    <a:pt x="19852" y="181559"/>
                  </a:lnTo>
                  <a:lnTo>
                    <a:pt x="23116" y="150890"/>
                  </a:lnTo>
                  <a:lnTo>
                    <a:pt x="62865" y="60675"/>
                  </a:lnTo>
                  <a:lnTo>
                    <a:pt x="97865" y="24990"/>
                  </a:lnTo>
                  <a:lnTo>
                    <a:pt x="137360" y="6027"/>
                  </a:lnTo>
                  <a:lnTo>
                    <a:pt x="168543" y="0"/>
                  </a:lnTo>
                  <a:lnTo>
                    <a:pt x="208632" y="4908"/>
                  </a:lnTo>
                  <a:lnTo>
                    <a:pt x="213425" y="5846"/>
                  </a:lnTo>
                  <a:lnTo>
                    <a:pt x="238188" y="18467"/>
                  </a:lnTo>
                  <a:lnTo>
                    <a:pt x="254006" y="33522"/>
                  </a:lnTo>
                  <a:lnTo>
                    <a:pt x="261495" y="42929"/>
                  </a:lnTo>
                  <a:lnTo>
                    <a:pt x="171844" y="42929"/>
                  </a:lnTo>
                  <a:lnTo>
                    <a:pt x="124108" y="55150"/>
                  </a:lnTo>
                  <a:lnTo>
                    <a:pt x="92604" y="84680"/>
                  </a:lnTo>
                  <a:lnTo>
                    <a:pt x="80741" y="129444"/>
                  </a:lnTo>
                  <a:lnTo>
                    <a:pt x="76096" y="166680"/>
                  </a:lnTo>
                  <a:lnTo>
                    <a:pt x="79397" y="194988"/>
                  </a:lnTo>
                  <a:lnTo>
                    <a:pt x="74445" y="230499"/>
                  </a:lnTo>
                  <a:lnTo>
                    <a:pt x="49630" y="251897"/>
                  </a:lnTo>
                  <a:close/>
                </a:path>
                <a:path w="370204" h="827405">
                  <a:moveTo>
                    <a:pt x="293830" y="126438"/>
                  </a:moveTo>
                  <a:lnTo>
                    <a:pt x="248605" y="126438"/>
                  </a:lnTo>
                  <a:lnTo>
                    <a:pt x="239529" y="87691"/>
                  </a:lnTo>
                  <a:lnTo>
                    <a:pt x="230180" y="69640"/>
                  </a:lnTo>
                  <a:lnTo>
                    <a:pt x="223047" y="59540"/>
                  </a:lnTo>
                  <a:lnTo>
                    <a:pt x="222059" y="58886"/>
                  </a:lnTo>
                  <a:lnTo>
                    <a:pt x="171844" y="42929"/>
                  </a:lnTo>
                  <a:lnTo>
                    <a:pt x="261495" y="42929"/>
                  </a:lnTo>
                  <a:lnTo>
                    <a:pt x="267594" y="50590"/>
                  </a:lnTo>
                  <a:lnTo>
                    <a:pt x="283234" y="85663"/>
                  </a:lnTo>
                  <a:lnTo>
                    <a:pt x="287713" y="97557"/>
                  </a:lnTo>
                  <a:lnTo>
                    <a:pt x="293830" y="126438"/>
                  </a:lnTo>
                  <a:close/>
                </a:path>
                <a:path w="370204" h="827405">
                  <a:moveTo>
                    <a:pt x="125621" y="822136"/>
                  </a:moveTo>
                  <a:lnTo>
                    <a:pt x="84763" y="810966"/>
                  </a:lnTo>
                  <a:lnTo>
                    <a:pt x="48467" y="779078"/>
                  </a:lnTo>
                  <a:lnTo>
                    <a:pt x="12893" y="708326"/>
                  </a:lnTo>
                  <a:lnTo>
                    <a:pt x="3393" y="662654"/>
                  </a:lnTo>
                  <a:lnTo>
                    <a:pt x="0" y="618072"/>
                  </a:lnTo>
                  <a:lnTo>
                    <a:pt x="2245" y="568260"/>
                  </a:lnTo>
                  <a:lnTo>
                    <a:pt x="9816" y="516198"/>
                  </a:lnTo>
                  <a:lnTo>
                    <a:pt x="24239" y="465905"/>
                  </a:lnTo>
                  <a:lnTo>
                    <a:pt x="51284" y="411002"/>
                  </a:lnTo>
                  <a:lnTo>
                    <a:pt x="103876" y="356763"/>
                  </a:lnTo>
                  <a:lnTo>
                    <a:pt x="154640" y="327539"/>
                  </a:lnTo>
                  <a:lnTo>
                    <a:pt x="194727" y="312550"/>
                  </a:lnTo>
                  <a:lnTo>
                    <a:pt x="254387" y="293958"/>
                  </a:lnTo>
                  <a:lnTo>
                    <a:pt x="254350" y="206344"/>
                  </a:lnTo>
                  <a:lnTo>
                    <a:pt x="250027" y="137922"/>
                  </a:lnTo>
                  <a:lnTo>
                    <a:pt x="248586" y="126360"/>
                  </a:lnTo>
                  <a:lnTo>
                    <a:pt x="293830" y="126438"/>
                  </a:lnTo>
                  <a:lnTo>
                    <a:pt x="295966" y="136522"/>
                  </a:lnTo>
                  <a:lnTo>
                    <a:pt x="296728" y="144827"/>
                  </a:lnTo>
                  <a:lnTo>
                    <a:pt x="300610" y="206344"/>
                  </a:lnTo>
                  <a:lnTo>
                    <a:pt x="300610" y="337470"/>
                  </a:lnTo>
                  <a:lnTo>
                    <a:pt x="254387" y="337470"/>
                  </a:lnTo>
                  <a:lnTo>
                    <a:pt x="201608" y="355623"/>
                  </a:lnTo>
                  <a:lnTo>
                    <a:pt x="141149" y="388157"/>
                  </a:lnTo>
                  <a:lnTo>
                    <a:pt x="111021" y="416780"/>
                  </a:lnTo>
                  <a:lnTo>
                    <a:pt x="78301" y="475284"/>
                  </a:lnTo>
                  <a:lnTo>
                    <a:pt x="62296" y="528859"/>
                  </a:lnTo>
                  <a:lnTo>
                    <a:pt x="56247" y="598542"/>
                  </a:lnTo>
                  <a:lnTo>
                    <a:pt x="59630" y="650200"/>
                  </a:lnTo>
                  <a:lnTo>
                    <a:pt x="74445" y="716001"/>
                  </a:lnTo>
                  <a:lnTo>
                    <a:pt x="100260" y="758330"/>
                  </a:lnTo>
                  <a:lnTo>
                    <a:pt x="132224" y="772588"/>
                  </a:lnTo>
                  <a:lnTo>
                    <a:pt x="220782" y="772588"/>
                  </a:lnTo>
                  <a:lnTo>
                    <a:pt x="210427" y="784826"/>
                  </a:lnTo>
                  <a:lnTo>
                    <a:pt x="193305" y="801400"/>
                  </a:lnTo>
                  <a:lnTo>
                    <a:pt x="174950" y="812935"/>
                  </a:lnTo>
                  <a:lnTo>
                    <a:pt x="170632" y="815286"/>
                  </a:lnTo>
                  <a:lnTo>
                    <a:pt x="158357" y="818390"/>
                  </a:lnTo>
                  <a:lnTo>
                    <a:pt x="125621" y="822136"/>
                  </a:lnTo>
                  <a:close/>
                </a:path>
                <a:path w="370204" h="827405">
                  <a:moveTo>
                    <a:pt x="220782" y="772588"/>
                  </a:moveTo>
                  <a:lnTo>
                    <a:pt x="132224" y="772588"/>
                  </a:lnTo>
                  <a:lnTo>
                    <a:pt x="155582" y="768823"/>
                  </a:lnTo>
                  <a:lnTo>
                    <a:pt x="165623" y="765172"/>
                  </a:lnTo>
                  <a:lnTo>
                    <a:pt x="191655" y="750934"/>
                  </a:lnTo>
                  <a:lnTo>
                    <a:pt x="209825" y="734008"/>
                  </a:lnTo>
                  <a:lnTo>
                    <a:pt x="227406" y="713688"/>
                  </a:lnTo>
                  <a:lnTo>
                    <a:pt x="254387" y="678312"/>
                  </a:lnTo>
                  <a:lnTo>
                    <a:pt x="254387" y="337470"/>
                  </a:lnTo>
                  <a:lnTo>
                    <a:pt x="300610" y="337470"/>
                  </a:lnTo>
                  <a:lnTo>
                    <a:pt x="300611" y="687759"/>
                  </a:lnTo>
                  <a:lnTo>
                    <a:pt x="303552" y="729076"/>
                  </a:lnTo>
                  <a:lnTo>
                    <a:pt x="254387" y="729076"/>
                  </a:lnTo>
                  <a:lnTo>
                    <a:pt x="226101" y="766302"/>
                  </a:lnTo>
                  <a:lnTo>
                    <a:pt x="220782" y="772588"/>
                  </a:lnTo>
                  <a:close/>
                </a:path>
                <a:path w="370204" h="827405">
                  <a:moveTo>
                    <a:pt x="359099" y="769325"/>
                  </a:moveTo>
                  <a:lnTo>
                    <a:pt x="323722" y="769325"/>
                  </a:lnTo>
                  <a:lnTo>
                    <a:pt x="326019" y="766492"/>
                  </a:lnTo>
                  <a:lnTo>
                    <a:pt x="346834" y="737641"/>
                  </a:lnTo>
                  <a:lnTo>
                    <a:pt x="347083" y="735574"/>
                  </a:lnTo>
                  <a:lnTo>
                    <a:pt x="353438" y="646213"/>
                  </a:lnTo>
                  <a:lnTo>
                    <a:pt x="369946" y="646907"/>
                  </a:lnTo>
                  <a:lnTo>
                    <a:pt x="363460" y="751048"/>
                  </a:lnTo>
                  <a:lnTo>
                    <a:pt x="360420" y="764642"/>
                  </a:lnTo>
                  <a:lnTo>
                    <a:pt x="359099" y="769325"/>
                  </a:lnTo>
                  <a:close/>
                </a:path>
                <a:path w="370204" h="827405">
                  <a:moveTo>
                    <a:pt x="310516" y="826991"/>
                  </a:moveTo>
                  <a:lnTo>
                    <a:pt x="291341" y="815098"/>
                  </a:lnTo>
                  <a:lnTo>
                    <a:pt x="274197" y="802825"/>
                  </a:lnTo>
                  <a:lnTo>
                    <a:pt x="272941" y="799471"/>
                  </a:lnTo>
                  <a:lnTo>
                    <a:pt x="254387" y="729076"/>
                  </a:lnTo>
                  <a:lnTo>
                    <a:pt x="303552" y="729076"/>
                  </a:lnTo>
                  <a:lnTo>
                    <a:pt x="305563" y="757332"/>
                  </a:lnTo>
                  <a:lnTo>
                    <a:pt x="323722" y="769325"/>
                  </a:lnTo>
                  <a:lnTo>
                    <a:pt x="359099" y="769325"/>
                  </a:lnTo>
                  <a:lnTo>
                    <a:pt x="353438" y="789390"/>
                  </a:lnTo>
                  <a:lnTo>
                    <a:pt x="336755" y="814188"/>
                  </a:lnTo>
                  <a:lnTo>
                    <a:pt x="310516" y="82699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6325055" y="2131525"/>
              <a:ext cx="370205" cy="827405"/>
            </a:xfrm>
            <a:custGeom>
              <a:rect l="l" t="t" r="r" b="b"/>
              <a:pathLst>
                <a:path w="370204" h="827405">
                  <a:moveTo>
                    <a:pt x="125621" y="822136"/>
                  </a:moveTo>
                  <a:lnTo>
                    <a:pt x="84763" y="810966"/>
                  </a:lnTo>
                  <a:lnTo>
                    <a:pt x="48467" y="779078"/>
                  </a:lnTo>
                  <a:lnTo>
                    <a:pt x="33086" y="756725"/>
                  </a:lnTo>
                  <a:lnTo>
                    <a:pt x="12893" y="708326"/>
                  </a:lnTo>
                  <a:lnTo>
                    <a:pt x="4652" y="673816"/>
                  </a:lnTo>
                  <a:lnTo>
                    <a:pt x="3393" y="662654"/>
                  </a:lnTo>
                  <a:lnTo>
                    <a:pt x="0" y="618072"/>
                  </a:lnTo>
                  <a:lnTo>
                    <a:pt x="2245" y="568260"/>
                  </a:lnTo>
                  <a:lnTo>
                    <a:pt x="9816" y="516198"/>
                  </a:lnTo>
                  <a:lnTo>
                    <a:pt x="24239" y="465905"/>
                  </a:lnTo>
                  <a:lnTo>
                    <a:pt x="51284" y="411002"/>
                  </a:lnTo>
                  <a:lnTo>
                    <a:pt x="103876" y="356763"/>
                  </a:lnTo>
                  <a:lnTo>
                    <a:pt x="154640" y="327539"/>
                  </a:lnTo>
                  <a:lnTo>
                    <a:pt x="194727" y="312550"/>
                  </a:lnTo>
                  <a:lnTo>
                    <a:pt x="254387" y="293958"/>
                  </a:lnTo>
                  <a:lnTo>
                    <a:pt x="254387" y="206935"/>
                  </a:lnTo>
                  <a:lnTo>
                    <a:pt x="250027" y="137922"/>
                  </a:lnTo>
                  <a:lnTo>
                    <a:pt x="248583" y="126333"/>
                  </a:lnTo>
                  <a:lnTo>
                    <a:pt x="239529" y="87691"/>
                  </a:lnTo>
                  <a:lnTo>
                    <a:pt x="230180" y="69640"/>
                  </a:lnTo>
                  <a:lnTo>
                    <a:pt x="223047" y="59540"/>
                  </a:lnTo>
                  <a:lnTo>
                    <a:pt x="222059" y="58886"/>
                  </a:lnTo>
                  <a:lnTo>
                    <a:pt x="171844" y="42929"/>
                  </a:lnTo>
                  <a:lnTo>
                    <a:pt x="124108" y="55150"/>
                  </a:lnTo>
                  <a:lnTo>
                    <a:pt x="114580" y="60170"/>
                  </a:lnTo>
                  <a:lnTo>
                    <a:pt x="103964" y="70442"/>
                  </a:lnTo>
                  <a:lnTo>
                    <a:pt x="92604" y="84680"/>
                  </a:lnTo>
                  <a:lnTo>
                    <a:pt x="80741" y="129444"/>
                  </a:lnTo>
                  <a:lnTo>
                    <a:pt x="76096" y="166680"/>
                  </a:lnTo>
                  <a:lnTo>
                    <a:pt x="79397" y="194988"/>
                  </a:lnTo>
                  <a:lnTo>
                    <a:pt x="74445" y="230499"/>
                  </a:lnTo>
                  <a:lnTo>
                    <a:pt x="49630" y="251897"/>
                  </a:lnTo>
                  <a:lnTo>
                    <a:pt x="48860" y="251269"/>
                  </a:lnTo>
                  <a:lnTo>
                    <a:pt x="28123" y="234376"/>
                  </a:lnTo>
                  <a:lnTo>
                    <a:pt x="19852" y="181559"/>
                  </a:lnTo>
                  <a:lnTo>
                    <a:pt x="23116" y="150890"/>
                  </a:lnTo>
                  <a:lnTo>
                    <a:pt x="25901" y="134860"/>
                  </a:lnTo>
                  <a:lnTo>
                    <a:pt x="30700" y="121391"/>
                  </a:lnTo>
                  <a:lnTo>
                    <a:pt x="62865" y="60675"/>
                  </a:lnTo>
                  <a:lnTo>
                    <a:pt x="97865" y="24990"/>
                  </a:lnTo>
                  <a:lnTo>
                    <a:pt x="137360" y="6027"/>
                  </a:lnTo>
                  <a:lnTo>
                    <a:pt x="168543" y="0"/>
                  </a:lnTo>
                  <a:lnTo>
                    <a:pt x="208632" y="4908"/>
                  </a:lnTo>
                  <a:lnTo>
                    <a:pt x="254006" y="33522"/>
                  </a:lnTo>
                  <a:lnTo>
                    <a:pt x="267594" y="50590"/>
                  </a:lnTo>
                  <a:lnTo>
                    <a:pt x="283234" y="85663"/>
                  </a:lnTo>
                  <a:lnTo>
                    <a:pt x="295966" y="136522"/>
                  </a:lnTo>
                  <a:lnTo>
                    <a:pt x="300610" y="206344"/>
                  </a:lnTo>
                  <a:lnTo>
                    <a:pt x="300611" y="687759"/>
                  </a:lnTo>
                  <a:lnTo>
                    <a:pt x="304521" y="742682"/>
                  </a:lnTo>
                  <a:lnTo>
                    <a:pt x="305563" y="757332"/>
                  </a:lnTo>
                  <a:lnTo>
                    <a:pt x="323722" y="769325"/>
                  </a:lnTo>
                  <a:lnTo>
                    <a:pt x="326019" y="766492"/>
                  </a:lnTo>
                  <a:lnTo>
                    <a:pt x="346834" y="737641"/>
                  </a:lnTo>
                  <a:lnTo>
                    <a:pt x="347083" y="735574"/>
                  </a:lnTo>
                  <a:lnTo>
                    <a:pt x="353438" y="646213"/>
                  </a:lnTo>
                  <a:lnTo>
                    <a:pt x="369946" y="646907"/>
                  </a:lnTo>
                  <a:lnTo>
                    <a:pt x="363460" y="751048"/>
                  </a:lnTo>
                  <a:lnTo>
                    <a:pt x="360420" y="764642"/>
                  </a:lnTo>
                  <a:lnTo>
                    <a:pt x="353438" y="789390"/>
                  </a:lnTo>
                  <a:lnTo>
                    <a:pt x="336755" y="814188"/>
                  </a:lnTo>
                  <a:lnTo>
                    <a:pt x="310516" y="826991"/>
                  </a:lnTo>
                  <a:lnTo>
                    <a:pt x="291341" y="815098"/>
                  </a:lnTo>
                  <a:lnTo>
                    <a:pt x="274197" y="802825"/>
                  </a:lnTo>
                  <a:lnTo>
                    <a:pt x="272941" y="799471"/>
                  </a:lnTo>
                  <a:lnTo>
                    <a:pt x="254387" y="729076"/>
                  </a:lnTo>
                  <a:lnTo>
                    <a:pt x="226101" y="766302"/>
                  </a:lnTo>
                  <a:lnTo>
                    <a:pt x="210427" y="784826"/>
                  </a:lnTo>
                  <a:lnTo>
                    <a:pt x="193305" y="801400"/>
                  </a:lnTo>
                  <a:lnTo>
                    <a:pt x="174950" y="812935"/>
                  </a:lnTo>
                  <a:lnTo>
                    <a:pt x="170632" y="815286"/>
                  </a:lnTo>
                  <a:lnTo>
                    <a:pt x="158357" y="818390"/>
                  </a:lnTo>
                  <a:lnTo>
                    <a:pt x="125621" y="822136"/>
                  </a:lnTo>
                  <a:close/>
                </a:path>
                <a:path w="370204" h="827405">
                  <a:moveTo>
                    <a:pt x="56247" y="598542"/>
                  </a:moveTo>
                  <a:lnTo>
                    <a:pt x="59630" y="650200"/>
                  </a:lnTo>
                  <a:lnTo>
                    <a:pt x="62119" y="666263"/>
                  </a:lnTo>
                  <a:lnTo>
                    <a:pt x="74445" y="716001"/>
                  </a:lnTo>
                  <a:lnTo>
                    <a:pt x="88817" y="745363"/>
                  </a:lnTo>
                  <a:lnTo>
                    <a:pt x="91082" y="749337"/>
                  </a:lnTo>
                  <a:lnTo>
                    <a:pt x="100260" y="758330"/>
                  </a:lnTo>
                  <a:lnTo>
                    <a:pt x="132224" y="772588"/>
                  </a:lnTo>
                  <a:lnTo>
                    <a:pt x="155582" y="768823"/>
                  </a:lnTo>
                  <a:lnTo>
                    <a:pt x="165623" y="765172"/>
                  </a:lnTo>
                  <a:lnTo>
                    <a:pt x="191655" y="750934"/>
                  </a:lnTo>
                  <a:lnTo>
                    <a:pt x="209825" y="734008"/>
                  </a:lnTo>
                  <a:lnTo>
                    <a:pt x="227406" y="713688"/>
                  </a:lnTo>
                  <a:lnTo>
                    <a:pt x="254387" y="678312"/>
                  </a:lnTo>
                  <a:lnTo>
                    <a:pt x="254387" y="337470"/>
                  </a:lnTo>
                  <a:lnTo>
                    <a:pt x="201608" y="355623"/>
                  </a:lnTo>
                  <a:lnTo>
                    <a:pt x="141149" y="388157"/>
                  </a:lnTo>
                  <a:lnTo>
                    <a:pt x="111021" y="416780"/>
                  </a:lnTo>
                  <a:lnTo>
                    <a:pt x="109049" y="419472"/>
                  </a:lnTo>
                  <a:lnTo>
                    <a:pt x="99207" y="432891"/>
                  </a:lnTo>
                  <a:lnTo>
                    <a:pt x="78301" y="475284"/>
                  </a:lnTo>
                  <a:lnTo>
                    <a:pt x="73049" y="487455"/>
                  </a:lnTo>
                  <a:lnTo>
                    <a:pt x="62296" y="528859"/>
                  </a:lnTo>
                  <a:lnTo>
                    <a:pt x="59512" y="552392"/>
                  </a:lnTo>
                  <a:lnTo>
                    <a:pt x="56247" y="59854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6737924" y="2093775"/>
              <a:ext cx="359410" cy="888365"/>
            </a:xfrm>
            <a:custGeom>
              <a:rect l="l" t="t" r="r" b="b"/>
              <a:pathLst>
                <a:path w="359409" h="888364">
                  <a:moveTo>
                    <a:pt x="3302" y="87222"/>
                  </a:moveTo>
                  <a:lnTo>
                    <a:pt x="3302" y="42824"/>
                  </a:lnTo>
                  <a:lnTo>
                    <a:pt x="29715" y="41835"/>
                  </a:lnTo>
                  <a:lnTo>
                    <a:pt x="47984" y="39183"/>
                  </a:lnTo>
                  <a:lnTo>
                    <a:pt x="49838" y="38734"/>
                  </a:lnTo>
                  <a:lnTo>
                    <a:pt x="84193" y="28584"/>
                  </a:lnTo>
                  <a:lnTo>
                    <a:pt x="118406" y="9266"/>
                  </a:lnTo>
                  <a:lnTo>
                    <a:pt x="132067" y="416"/>
                  </a:lnTo>
                  <a:lnTo>
                    <a:pt x="141971" y="0"/>
                  </a:lnTo>
                  <a:lnTo>
                    <a:pt x="141971" y="85217"/>
                  </a:lnTo>
                  <a:lnTo>
                    <a:pt x="66033" y="85217"/>
                  </a:lnTo>
                  <a:lnTo>
                    <a:pt x="3302" y="87222"/>
                  </a:lnTo>
                  <a:close/>
                </a:path>
                <a:path w="359409" h="888364">
                  <a:moveTo>
                    <a:pt x="166854" y="270948"/>
                  </a:moveTo>
                  <a:lnTo>
                    <a:pt x="141971" y="270948"/>
                  </a:lnTo>
                  <a:lnTo>
                    <a:pt x="160872" y="208609"/>
                  </a:lnTo>
                  <a:lnTo>
                    <a:pt x="185173" y="141392"/>
                  </a:lnTo>
                  <a:lnTo>
                    <a:pt x="212880" y="84087"/>
                  </a:lnTo>
                  <a:lnTo>
                    <a:pt x="238457" y="47452"/>
                  </a:lnTo>
                  <a:lnTo>
                    <a:pt x="269309" y="22375"/>
                  </a:lnTo>
                  <a:lnTo>
                    <a:pt x="290259" y="15707"/>
                  </a:lnTo>
                  <a:lnTo>
                    <a:pt x="325116" y="27226"/>
                  </a:lnTo>
                  <a:lnTo>
                    <a:pt x="325631" y="27552"/>
                  </a:lnTo>
                  <a:lnTo>
                    <a:pt x="325919" y="27884"/>
                  </a:lnTo>
                  <a:lnTo>
                    <a:pt x="341298" y="48051"/>
                  </a:lnTo>
                  <a:lnTo>
                    <a:pt x="349934" y="77854"/>
                  </a:lnTo>
                  <a:lnTo>
                    <a:pt x="273795" y="77854"/>
                  </a:lnTo>
                  <a:lnTo>
                    <a:pt x="260952" y="83542"/>
                  </a:lnTo>
                  <a:lnTo>
                    <a:pt x="209587" y="156360"/>
                  </a:lnTo>
                  <a:lnTo>
                    <a:pt x="182340" y="222364"/>
                  </a:lnTo>
                  <a:lnTo>
                    <a:pt x="166854" y="270948"/>
                  </a:lnTo>
                  <a:close/>
                </a:path>
                <a:path w="359409" h="888364">
                  <a:moveTo>
                    <a:pt x="326480" y="214844"/>
                  </a:moveTo>
                  <a:lnTo>
                    <a:pt x="301784" y="192225"/>
                  </a:lnTo>
                  <a:lnTo>
                    <a:pt x="296846" y="130789"/>
                  </a:lnTo>
                  <a:lnTo>
                    <a:pt x="293553" y="92445"/>
                  </a:lnTo>
                  <a:lnTo>
                    <a:pt x="273795" y="77854"/>
                  </a:lnTo>
                  <a:lnTo>
                    <a:pt x="349934" y="77854"/>
                  </a:lnTo>
                  <a:lnTo>
                    <a:pt x="351370" y="82812"/>
                  </a:lnTo>
                  <a:lnTo>
                    <a:pt x="359408" y="128789"/>
                  </a:lnTo>
                  <a:lnTo>
                    <a:pt x="351176" y="191098"/>
                  </a:lnTo>
                  <a:lnTo>
                    <a:pt x="326480" y="214844"/>
                  </a:lnTo>
                  <a:close/>
                </a:path>
                <a:path w="359409" h="888364">
                  <a:moveTo>
                    <a:pt x="163451" y="830917"/>
                  </a:moveTo>
                  <a:lnTo>
                    <a:pt x="66033" y="830917"/>
                  </a:lnTo>
                  <a:lnTo>
                    <a:pt x="89144" y="817332"/>
                  </a:lnTo>
                  <a:lnTo>
                    <a:pt x="95748" y="772807"/>
                  </a:lnTo>
                  <a:lnTo>
                    <a:pt x="95748" y="151624"/>
                  </a:lnTo>
                  <a:lnTo>
                    <a:pt x="89144" y="103173"/>
                  </a:lnTo>
                  <a:lnTo>
                    <a:pt x="66033" y="85217"/>
                  </a:lnTo>
                  <a:lnTo>
                    <a:pt x="141971" y="85217"/>
                  </a:lnTo>
                  <a:lnTo>
                    <a:pt x="141971" y="270948"/>
                  </a:lnTo>
                  <a:lnTo>
                    <a:pt x="166854" y="270948"/>
                  </a:lnTo>
                  <a:lnTo>
                    <a:pt x="165419" y="275451"/>
                  </a:lnTo>
                  <a:lnTo>
                    <a:pt x="158226" y="302823"/>
                  </a:lnTo>
                  <a:lnTo>
                    <a:pt x="141971" y="368791"/>
                  </a:lnTo>
                  <a:lnTo>
                    <a:pt x="141971" y="775214"/>
                  </a:lnTo>
                  <a:lnTo>
                    <a:pt x="150226" y="820847"/>
                  </a:lnTo>
                  <a:lnTo>
                    <a:pt x="163451" y="830917"/>
                  </a:lnTo>
                  <a:close/>
                </a:path>
                <a:path w="359409" h="888364">
                  <a:moveTo>
                    <a:pt x="244161" y="888192"/>
                  </a:moveTo>
                  <a:lnTo>
                    <a:pt x="0" y="871377"/>
                  </a:lnTo>
                  <a:lnTo>
                    <a:pt x="0" y="826997"/>
                  </a:lnTo>
                  <a:lnTo>
                    <a:pt x="66033" y="830917"/>
                  </a:lnTo>
                  <a:lnTo>
                    <a:pt x="163451" y="830917"/>
                  </a:lnTo>
                  <a:lnTo>
                    <a:pt x="171687" y="837188"/>
                  </a:lnTo>
                  <a:lnTo>
                    <a:pt x="244161" y="842391"/>
                  </a:lnTo>
                  <a:lnTo>
                    <a:pt x="244161" y="88819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6737924" y="2093775"/>
              <a:ext cx="359410" cy="888365"/>
            </a:xfrm>
            <a:custGeom>
              <a:rect l="l" t="t" r="r" b="b"/>
              <a:pathLst>
                <a:path w="359409" h="888364">
                  <a:moveTo>
                    <a:pt x="141971" y="270948"/>
                  </a:moveTo>
                  <a:lnTo>
                    <a:pt x="160872" y="208609"/>
                  </a:lnTo>
                  <a:lnTo>
                    <a:pt x="185173" y="141392"/>
                  </a:lnTo>
                  <a:lnTo>
                    <a:pt x="212880" y="84087"/>
                  </a:lnTo>
                  <a:lnTo>
                    <a:pt x="238457" y="47452"/>
                  </a:lnTo>
                  <a:lnTo>
                    <a:pt x="269309" y="22375"/>
                  </a:lnTo>
                  <a:lnTo>
                    <a:pt x="290259" y="15707"/>
                  </a:lnTo>
                  <a:lnTo>
                    <a:pt x="325116" y="27226"/>
                  </a:lnTo>
                  <a:lnTo>
                    <a:pt x="325631" y="27552"/>
                  </a:lnTo>
                  <a:lnTo>
                    <a:pt x="325919" y="27884"/>
                  </a:lnTo>
                  <a:lnTo>
                    <a:pt x="341298" y="48051"/>
                  </a:lnTo>
                  <a:lnTo>
                    <a:pt x="351370" y="82812"/>
                  </a:lnTo>
                  <a:lnTo>
                    <a:pt x="359408" y="128789"/>
                  </a:lnTo>
                  <a:lnTo>
                    <a:pt x="356993" y="147076"/>
                  </a:lnTo>
                  <a:lnTo>
                    <a:pt x="351176" y="191098"/>
                  </a:lnTo>
                  <a:lnTo>
                    <a:pt x="326480" y="214844"/>
                  </a:lnTo>
                  <a:lnTo>
                    <a:pt x="319924" y="208824"/>
                  </a:lnTo>
                  <a:lnTo>
                    <a:pt x="301784" y="192225"/>
                  </a:lnTo>
                  <a:lnTo>
                    <a:pt x="296846" y="130789"/>
                  </a:lnTo>
                  <a:lnTo>
                    <a:pt x="293553" y="92445"/>
                  </a:lnTo>
                  <a:lnTo>
                    <a:pt x="273795" y="77854"/>
                  </a:lnTo>
                  <a:lnTo>
                    <a:pt x="260952" y="83542"/>
                  </a:lnTo>
                  <a:lnTo>
                    <a:pt x="252418" y="89456"/>
                  </a:lnTo>
                  <a:lnTo>
                    <a:pt x="249189" y="93422"/>
                  </a:lnTo>
                  <a:lnTo>
                    <a:pt x="209587" y="156360"/>
                  </a:lnTo>
                  <a:lnTo>
                    <a:pt x="182340" y="222364"/>
                  </a:lnTo>
                  <a:lnTo>
                    <a:pt x="165419" y="275451"/>
                  </a:lnTo>
                  <a:lnTo>
                    <a:pt x="141971" y="368791"/>
                  </a:lnTo>
                  <a:lnTo>
                    <a:pt x="141971" y="775214"/>
                  </a:lnTo>
                  <a:lnTo>
                    <a:pt x="142463" y="777925"/>
                  </a:lnTo>
                  <a:lnTo>
                    <a:pt x="150226" y="820847"/>
                  </a:lnTo>
                  <a:lnTo>
                    <a:pt x="171687" y="837188"/>
                  </a:lnTo>
                  <a:lnTo>
                    <a:pt x="244161" y="842391"/>
                  </a:lnTo>
                  <a:lnTo>
                    <a:pt x="244161" y="888192"/>
                  </a:lnTo>
                  <a:lnTo>
                    <a:pt x="0" y="871377"/>
                  </a:lnTo>
                  <a:lnTo>
                    <a:pt x="0" y="826997"/>
                  </a:lnTo>
                  <a:lnTo>
                    <a:pt x="66033" y="830917"/>
                  </a:lnTo>
                  <a:lnTo>
                    <a:pt x="75471" y="825379"/>
                  </a:lnTo>
                  <a:lnTo>
                    <a:pt x="89144" y="817332"/>
                  </a:lnTo>
                  <a:lnTo>
                    <a:pt x="95748" y="772807"/>
                  </a:lnTo>
                  <a:lnTo>
                    <a:pt x="95748" y="151624"/>
                  </a:lnTo>
                  <a:lnTo>
                    <a:pt x="95061" y="146582"/>
                  </a:lnTo>
                  <a:lnTo>
                    <a:pt x="89144" y="103173"/>
                  </a:lnTo>
                  <a:lnTo>
                    <a:pt x="66033" y="85217"/>
                  </a:lnTo>
                  <a:lnTo>
                    <a:pt x="3302" y="87222"/>
                  </a:lnTo>
                  <a:lnTo>
                    <a:pt x="3302" y="42824"/>
                  </a:lnTo>
                  <a:lnTo>
                    <a:pt x="29715" y="41835"/>
                  </a:lnTo>
                  <a:lnTo>
                    <a:pt x="47984" y="39183"/>
                  </a:lnTo>
                  <a:lnTo>
                    <a:pt x="49838" y="38734"/>
                  </a:lnTo>
                  <a:lnTo>
                    <a:pt x="84193" y="28584"/>
                  </a:lnTo>
                  <a:lnTo>
                    <a:pt x="118406" y="9266"/>
                  </a:lnTo>
                  <a:lnTo>
                    <a:pt x="132067" y="416"/>
                  </a:lnTo>
                  <a:lnTo>
                    <a:pt x="141971" y="0"/>
                  </a:lnTo>
                  <a:lnTo>
                    <a:pt x="141971" y="27094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8" name="object 38"/>
          <p:cNvGrpSpPr/>
          <p:nvPr/>
        </p:nvGrpSpPr>
        <p:grpSpPr>
          <a:xfrm>
            <a:off x="7181475" y="2088880"/>
            <a:ext cx="328930" cy="944880"/>
            <a:chOff x="7181475" y="2088880"/>
            <a:chExt cx="328930" cy="944880"/>
          </a:xfrm>
        </p:grpSpPr>
        <p:sp>
          <p:nvSpPr>
            <p:cNvPr id="39" name="object 39"/>
            <p:cNvSpPr/>
            <p:nvPr/>
          </p:nvSpPr>
          <p:spPr>
            <a:xfrm>
              <a:off x="7186238" y="2093643"/>
              <a:ext cx="319405" cy="935355"/>
            </a:xfrm>
            <a:custGeom>
              <a:rect l="l" t="t" r="r" b="b"/>
              <a:pathLst>
                <a:path w="319404" h="935355">
                  <a:moveTo>
                    <a:pt x="171224" y="934874"/>
                  </a:moveTo>
                  <a:lnTo>
                    <a:pt x="126624" y="919422"/>
                  </a:lnTo>
                  <a:lnTo>
                    <a:pt x="94879" y="890662"/>
                  </a:lnTo>
                  <a:lnTo>
                    <a:pt x="66633" y="847507"/>
                  </a:lnTo>
                  <a:lnTo>
                    <a:pt x="47745" y="805767"/>
                  </a:lnTo>
                  <a:lnTo>
                    <a:pt x="31519" y="756629"/>
                  </a:lnTo>
                  <a:lnTo>
                    <a:pt x="15106" y="680514"/>
                  </a:lnTo>
                  <a:lnTo>
                    <a:pt x="9138" y="637886"/>
                  </a:lnTo>
                  <a:lnTo>
                    <a:pt x="4663" y="592188"/>
                  </a:lnTo>
                  <a:lnTo>
                    <a:pt x="2156" y="544601"/>
                  </a:lnTo>
                  <a:lnTo>
                    <a:pt x="0" y="464343"/>
                  </a:lnTo>
                  <a:lnTo>
                    <a:pt x="1885" y="396371"/>
                  </a:lnTo>
                  <a:lnTo>
                    <a:pt x="4663" y="347958"/>
                  </a:lnTo>
                  <a:lnTo>
                    <a:pt x="9138" y="305005"/>
                  </a:lnTo>
                  <a:lnTo>
                    <a:pt x="15106" y="264072"/>
                  </a:lnTo>
                  <a:lnTo>
                    <a:pt x="22566" y="225138"/>
                  </a:lnTo>
                  <a:lnTo>
                    <a:pt x="34273" y="178969"/>
                  </a:lnTo>
                  <a:lnTo>
                    <a:pt x="47745" y="136435"/>
                  </a:lnTo>
                  <a:lnTo>
                    <a:pt x="66450" y="91244"/>
                  </a:lnTo>
                  <a:lnTo>
                    <a:pt x="93619" y="45113"/>
                  </a:lnTo>
                  <a:lnTo>
                    <a:pt x="123511" y="14921"/>
                  </a:lnTo>
                  <a:lnTo>
                    <a:pt x="164639" y="0"/>
                  </a:lnTo>
                  <a:lnTo>
                    <a:pt x="189462" y="4665"/>
                  </a:lnTo>
                  <a:lnTo>
                    <a:pt x="209246" y="12628"/>
                  </a:lnTo>
                  <a:lnTo>
                    <a:pt x="236411" y="37794"/>
                  </a:lnTo>
                  <a:lnTo>
                    <a:pt x="248477" y="56381"/>
                  </a:lnTo>
                  <a:lnTo>
                    <a:pt x="164639" y="56381"/>
                  </a:lnTo>
                  <a:lnTo>
                    <a:pt x="140278" y="65487"/>
                  </a:lnTo>
                  <a:lnTo>
                    <a:pt x="109973" y="96091"/>
                  </a:lnTo>
                  <a:lnTo>
                    <a:pt x="83966" y="155246"/>
                  </a:lnTo>
                  <a:lnTo>
                    <a:pt x="74035" y="193041"/>
                  </a:lnTo>
                  <a:lnTo>
                    <a:pt x="64903" y="237284"/>
                  </a:lnTo>
                  <a:lnTo>
                    <a:pt x="57084" y="302843"/>
                  </a:lnTo>
                  <a:lnTo>
                    <a:pt x="52684" y="417685"/>
                  </a:lnTo>
                  <a:lnTo>
                    <a:pt x="263402" y="419862"/>
                  </a:lnTo>
                  <a:lnTo>
                    <a:pt x="317987" y="419862"/>
                  </a:lnTo>
                  <a:lnTo>
                    <a:pt x="319081" y="465245"/>
                  </a:lnTo>
                  <a:lnTo>
                    <a:pt x="52684" y="465245"/>
                  </a:lnTo>
                  <a:lnTo>
                    <a:pt x="55719" y="569829"/>
                  </a:lnTo>
                  <a:lnTo>
                    <a:pt x="57546" y="608667"/>
                  </a:lnTo>
                  <a:lnTo>
                    <a:pt x="66189" y="685436"/>
                  </a:lnTo>
                  <a:lnTo>
                    <a:pt x="75508" y="733188"/>
                  </a:lnTo>
                  <a:lnTo>
                    <a:pt x="87258" y="772535"/>
                  </a:lnTo>
                  <a:lnTo>
                    <a:pt x="104625" y="809594"/>
                  </a:lnTo>
                  <a:lnTo>
                    <a:pt x="138836" y="854996"/>
                  </a:lnTo>
                  <a:lnTo>
                    <a:pt x="177810" y="870866"/>
                  </a:lnTo>
                  <a:lnTo>
                    <a:pt x="257597" y="870866"/>
                  </a:lnTo>
                  <a:lnTo>
                    <a:pt x="248794" y="887227"/>
                  </a:lnTo>
                  <a:lnTo>
                    <a:pt x="235665" y="906875"/>
                  </a:lnTo>
                  <a:lnTo>
                    <a:pt x="212204" y="926315"/>
                  </a:lnTo>
                  <a:lnTo>
                    <a:pt x="201434" y="929747"/>
                  </a:lnTo>
                  <a:lnTo>
                    <a:pt x="171224" y="934874"/>
                  </a:lnTo>
                  <a:close/>
                </a:path>
                <a:path w="319404" h="935355">
                  <a:moveTo>
                    <a:pt x="317987" y="419862"/>
                  </a:moveTo>
                  <a:lnTo>
                    <a:pt x="263402" y="419862"/>
                  </a:lnTo>
                  <a:lnTo>
                    <a:pt x="262250" y="324202"/>
                  </a:lnTo>
                  <a:lnTo>
                    <a:pt x="261478" y="297157"/>
                  </a:lnTo>
                  <a:lnTo>
                    <a:pt x="255318" y="228881"/>
                  </a:lnTo>
                  <a:lnTo>
                    <a:pt x="246941" y="181210"/>
                  </a:lnTo>
                  <a:lnTo>
                    <a:pt x="220781" y="102591"/>
                  </a:lnTo>
                  <a:lnTo>
                    <a:pt x="196666" y="68150"/>
                  </a:lnTo>
                  <a:lnTo>
                    <a:pt x="164639" y="56381"/>
                  </a:lnTo>
                  <a:lnTo>
                    <a:pt x="248477" y="56381"/>
                  </a:lnTo>
                  <a:lnTo>
                    <a:pt x="273248" y="100879"/>
                  </a:lnTo>
                  <a:lnTo>
                    <a:pt x="288862" y="145709"/>
                  </a:lnTo>
                  <a:lnTo>
                    <a:pt x="304658" y="223063"/>
                  </a:lnTo>
                  <a:lnTo>
                    <a:pt x="310401" y="269256"/>
                  </a:lnTo>
                  <a:lnTo>
                    <a:pt x="314708" y="320437"/>
                  </a:lnTo>
                  <a:lnTo>
                    <a:pt x="316668" y="365142"/>
                  </a:lnTo>
                  <a:lnTo>
                    <a:pt x="317987" y="419862"/>
                  </a:lnTo>
                  <a:close/>
                </a:path>
                <a:path w="319404" h="935355">
                  <a:moveTo>
                    <a:pt x="319196" y="470021"/>
                  </a:moveTo>
                  <a:lnTo>
                    <a:pt x="52684" y="465245"/>
                  </a:lnTo>
                  <a:lnTo>
                    <a:pt x="319081" y="465245"/>
                  </a:lnTo>
                  <a:lnTo>
                    <a:pt x="319196" y="470021"/>
                  </a:lnTo>
                  <a:close/>
                </a:path>
                <a:path w="319404" h="935355">
                  <a:moveTo>
                    <a:pt x="257597" y="870866"/>
                  </a:moveTo>
                  <a:lnTo>
                    <a:pt x="177810" y="870866"/>
                  </a:lnTo>
                  <a:lnTo>
                    <a:pt x="205545" y="865348"/>
                  </a:lnTo>
                  <a:lnTo>
                    <a:pt x="208062" y="864564"/>
                  </a:lnTo>
                  <a:lnTo>
                    <a:pt x="250251" y="815099"/>
                  </a:lnTo>
                  <a:lnTo>
                    <a:pt x="267923" y="772303"/>
                  </a:lnTo>
                  <a:lnTo>
                    <a:pt x="280785" y="729407"/>
                  </a:lnTo>
                  <a:lnTo>
                    <a:pt x="292941" y="666501"/>
                  </a:lnTo>
                  <a:lnTo>
                    <a:pt x="309350" y="683841"/>
                  </a:lnTo>
                  <a:lnTo>
                    <a:pt x="302548" y="728113"/>
                  </a:lnTo>
                  <a:lnTo>
                    <a:pt x="287427" y="793779"/>
                  </a:lnTo>
                  <a:lnTo>
                    <a:pt x="265043" y="857027"/>
                  </a:lnTo>
                  <a:lnTo>
                    <a:pt x="257597" y="87086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7186238" y="2093643"/>
              <a:ext cx="319405" cy="935355"/>
            </a:xfrm>
            <a:custGeom>
              <a:rect l="l" t="t" r="r" b="b"/>
              <a:pathLst>
                <a:path w="319404" h="935355">
                  <a:moveTo>
                    <a:pt x="263402" y="419862"/>
                  </a:moveTo>
                  <a:lnTo>
                    <a:pt x="262250" y="324202"/>
                  </a:lnTo>
                  <a:lnTo>
                    <a:pt x="255318" y="228881"/>
                  </a:lnTo>
                  <a:lnTo>
                    <a:pt x="246941" y="181210"/>
                  </a:lnTo>
                  <a:lnTo>
                    <a:pt x="238727" y="146936"/>
                  </a:lnTo>
                  <a:lnTo>
                    <a:pt x="220781" y="102591"/>
                  </a:lnTo>
                  <a:lnTo>
                    <a:pt x="196666" y="68150"/>
                  </a:lnTo>
                  <a:lnTo>
                    <a:pt x="164639" y="56381"/>
                  </a:lnTo>
                  <a:lnTo>
                    <a:pt x="109973" y="96091"/>
                  </a:lnTo>
                  <a:lnTo>
                    <a:pt x="83966" y="155246"/>
                  </a:lnTo>
                  <a:lnTo>
                    <a:pt x="74035" y="193041"/>
                  </a:lnTo>
                  <a:lnTo>
                    <a:pt x="64903" y="237284"/>
                  </a:lnTo>
                  <a:lnTo>
                    <a:pt x="57084" y="302843"/>
                  </a:lnTo>
                  <a:lnTo>
                    <a:pt x="52684" y="417685"/>
                  </a:lnTo>
                  <a:lnTo>
                    <a:pt x="263402" y="419862"/>
                  </a:lnTo>
                  <a:close/>
                </a:path>
                <a:path w="319404" h="935355">
                  <a:moveTo>
                    <a:pt x="52684" y="465245"/>
                  </a:moveTo>
                  <a:lnTo>
                    <a:pt x="55719" y="569829"/>
                  </a:lnTo>
                  <a:lnTo>
                    <a:pt x="57546" y="608667"/>
                  </a:lnTo>
                  <a:lnTo>
                    <a:pt x="66189" y="685436"/>
                  </a:lnTo>
                  <a:lnTo>
                    <a:pt x="75508" y="733188"/>
                  </a:lnTo>
                  <a:lnTo>
                    <a:pt x="87258" y="772535"/>
                  </a:lnTo>
                  <a:lnTo>
                    <a:pt x="104625" y="809594"/>
                  </a:lnTo>
                  <a:lnTo>
                    <a:pt x="138836" y="854996"/>
                  </a:lnTo>
                  <a:lnTo>
                    <a:pt x="177810" y="870866"/>
                  </a:lnTo>
                  <a:lnTo>
                    <a:pt x="226173" y="850652"/>
                  </a:lnTo>
                  <a:lnTo>
                    <a:pt x="250251" y="815099"/>
                  </a:lnTo>
                  <a:lnTo>
                    <a:pt x="267923" y="772303"/>
                  </a:lnTo>
                  <a:lnTo>
                    <a:pt x="280785" y="729407"/>
                  </a:lnTo>
                  <a:lnTo>
                    <a:pt x="292941" y="666501"/>
                  </a:lnTo>
                  <a:lnTo>
                    <a:pt x="309350" y="683841"/>
                  </a:lnTo>
                  <a:lnTo>
                    <a:pt x="302548" y="728113"/>
                  </a:lnTo>
                  <a:lnTo>
                    <a:pt x="298504" y="750442"/>
                  </a:lnTo>
                  <a:lnTo>
                    <a:pt x="287427" y="793779"/>
                  </a:lnTo>
                  <a:lnTo>
                    <a:pt x="286269" y="797259"/>
                  </a:lnTo>
                  <a:lnTo>
                    <a:pt x="265043" y="857027"/>
                  </a:lnTo>
                  <a:lnTo>
                    <a:pt x="235665" y="906875"/>
                  </a:lnTo>
                  <a:lnTo>
                    <a:pt x="201434" y="929747"/>
                  </a:lnTo>
                  <a:lnTo>
                    <a:pt x="171224" y="934874"/>
                  </a:lnTo>
                  <a:lnTo>
                    <a:pt x="126624" y="919422"/>
                  </a:lnTo>
                  <a:lnTo>
                    <a:pt x="94879" y="890662"/>
                  </a:lnTo>
                  <a:lnTo>
                    <a:pt x="66633" y="847507"/>
                  </a:lnTo>
                  <a:lnTo>
                    <a:pt x="47745" y="805767"/>
                  </a:lnTo>
                  <a:lnTo>
                    <a:pt x="31519" y="756629"/>
                  </a:lnTo>
                  <a:lnTo>
                    <a:pt x="15106" y="680514"/>
                  </a:lnTo>
                  <a:lnTo>
                    <a:pt x="9138" y="637886"/>
                  </a:lnTo>
                  <a:lnTo>
                    <a:pt x="4663" y="592188"/>
                  </a:lnTo>
                  <a:lnTo>
                    <a:pt x="2156" y="544601"/>
                  </a:lnTo>
                  <a:lnTo>
                    <a:pt x="0" y="464343"/>
                  </a:lnTo>
                  <a:lnTo>
                    <a:pt x="1885" y="396371"/>
                  </a:lnTo>
                  <a:lnTo>
                    <a:pt x="4663" y="347958"/>
                  </a:lnTo>
                  <a:lnTo>
                    <a:pt x="9138" y="305005"/>
                  </a:lnTo>
                  <a:lnTo>
                    <a:pt x="15106" y="264072"/>
                  </a:lnTo>
                  <a:lnTo>
                    <a:pt x="22566" y="225138"/>
                  </a:lnTo>
                  <a:lnTo>
                    <a:pt x="34273" y="178969"/>
                  </a:lnTo>
                  <a:lnTo>
                    <a:pt x="47745" y="136435"/>
                  </a:lnTo>
                  <a:lnTo>
                    <a:pt x="66441" y="91244"/>
                  </a:lnTo>
                  <a:lnTo>
                    <a:pt x="79675" y="66229"/>
                  </a:lnTo>
                  <a:lnTo>
                    <a:pt x="93619" y="45113"/>
                  </a:lnTo>
                  <a:lnTo>
                    <a:pt x="123511" y="14921"/>
                  </a:lnTo>
                  <a:lnTo>
                    <a:pt x="164639" y="0"/>
                  </a:lnTo>
                  <a:lnTo>
                    <a:pt x="209246" y="12628"/>
                  </a:lnTo>
                  <a:lnTo>
                    <a:pt x="253389" y="63948"/>
                  </a:lnTo>
                  <a:lnTo>
                    <a:pt x="273248" y="100879"/>
                  </a:lnTo>
                  <a:lnTo>
                    <a:pt x="288862" y="145709"/>
                  </a:lnTo>
                  <a:lnTo>
                    <a:pt x="304658" y="223063"/>
                  </a:lnTo>
                  <a:lnTo>
                    <a:pt x="310401" y="269256"/>
                  </a:lnTo>
                  <a:lnTo>
                    <a:pt x="314708" y="320437"/>
                  </a:lnTo>
                  <a:lnTo>
                    <a:pt x="316668" y="365142"/>
                  </a:lnTo>
                  <a:lnTo>
                    <a:pt x="319196" y="470021"/>
                  </a:lnTo>
                  <a:lnTo>
                    <a:pt x="52684" y="46524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7576157" y="2045402"/>
            <a:ext cx="377190" cy="1028065"/>
            <a:chOff x="7576157" y="2045402"/>
            <a:chExt cx="377190" cy="1028065"/>
          </a:xfrm>
        </p:grpSpPr>
        <p:sp>
          <p:nvSpPr>
            <p:cNvPr id="42" name="object 42"/>
            <p:cNvSpPr/>
            <p:nvPr/>
          </p:nvSpPr>
          <p:spPr>
            <a:xfrm>
              <a:off x="7580920" y="2050165"/>
              <a:ext cx="367665" cy="1018540"/>
            </a:xfrm>
            <a:custGeom>
              <a:rect l="l" t="t" r="r" b="b"/>
              <a:pathLst>
                <a:path w="367665" h="1018539">
                  <a:moveTo>
                    <a:pt x="3281" y="97467"/>
                  </a:moveTo>
                  <a:lnTo>
                    <a:pt x="3281" y="47349"/>
                  </a:lnTo>
                  <a:lnTo>
                    <a:pt x="26256" y="46059"/>
                  </a:lnTo>
                  <a:lnTo>
                    <a:pt x="34685" y="43605"/>
                  </a:lnTo>
                  <a:lnTo>
                    <a:pt x="57435" y="35880"/>
                  </a:lnTo>
                  <a:lnTo>
                    <a:pt x="60797" y="32184"/>
                  </a:lnTo>
                  <a:lnTo>
                    <a:pt x="85332" y="413"/>
                  </a:lnTo>
                  <a:lnTo>
                    <a:pt x="91895" y="0"/>
                  </a:lnTo>
                  <a:lnTo>
                    <a:pt x="91895" y="96208"/>
                  </a:lnTo>
                  <a:lnTo>
                    <a:pt x="29538" y="96208"/>
                  </a:lnTo>
                  <a:lnTo>
                    <a:pt x="3281" y="97467"/>
                  </a:lnTo>
                  <a:close/>
                </a:path>
                <a:path w="367665" h="1018539">
                  <a:moveTo>
                    <a:pt x="123544" y="194911"/>
                  </a:moveTo>
                  <a:lnTo>
                    <a:pt x="91895" y="194911"/>
                  </a:lnTo>
                  <a:lnTo>
                    <a:pt x="115282" y="134911"/>
                  </a:lnTo>
                  <a:lnTo>
                    <a:pt x="134887" y="92599"/>
                  </a:lnTo>
                  <a:lnTo>
                    <a:pt x="174587" y="36635"/>
                  </a:lnTo>
                  <a:lnTo>
                    <a:pt x="213329" y="18270"/>
                  </a:lnTo>
                  <a:lnTo>
                    <a:pt x="248499" y="26177"/>
                  </a:lnTo>
                  <a:lnTo>
                    <a:pt x="251021" y="27051"/>
                  </a:lnTo>
                  <a:lnTo>
                    <a:pt x="271533" y="45499"/>
                  </a:lnTo>
                  <a:lnTo>
                    <a:pt x="281752" y="62855"/>
                  </a:lnTo>
                  <a:lnTo>
                    <a:pt x="293216" y="87553"/>
                  </a:lnTo>
                  <a:lnTo>
                    <a:pt x="210047" y="87553"/>
                  </a:lnTo>
                  <a:lnTo>
                    <a:pt x="190248" y="94651"/>
                  </a:lnTo>
                  <a:lnTo>
                    <a:pt x="149330" y="141783"/>
                  </a:lnTo>
                  <a:lnTo>
                    <a:pt x="126638" y="187025"/>
                  </a:lnTo>
                  <a:lnTo>
                    <a:pt x="123544" y="194911"/>
                  </a:lnTo>
                  <a:close/>
                </a:path>
                <a:path w="367665" h="1018539">
                  <a:moveTo>
                    <a:pt x="340942" y="954394"/>
                  </a:moveTo>
                  <a:lnTo>
                    <a:pt x="246149" y="954394"/>
                  </a:lnTo>
                  <a:lnTo>
                    <a:pt x="269123" y="939005"/>
                  </a:lnTo>
                  <a:lnTo>
                    <a:pt x="275687" y="887214"/>
                  </a:lnTo>
                  <a:lnTo>
                    <a:pt x="275687" y="302560"/>
                  </a:lnTo>
                  <a:lnTo>
                    <a:pt x="270857" y="206115"/>
                  </a:lnTo>
                  <a:lnTo>
                    <a:pt x="259277" y="141766"/>
                  </a:lnTo>
                  <a:lnTo>
                    <a:pt x="243744" y="106931"/>
                  </a:lnTo>
                  <a:lnTo>
                    <a:pt x="210047" y="87553"/>
                  </a:lnTo>
                  <a:lnTo>
                    <a:pt x="293216" y="87553"/>
                  </a:lnTo>
                  <a:lnTo>
                    <a:pt x="304727" y="128735"/>
                  </a:lnTo>
                  <a:lnTo>
                    <a:pt x="317942" y="220866"/>
                  </a:lnTo>
                  <a:lnTo>
                    <a:pt x="321635" y="328298"/>
                  </a:lnTo>
                  <a:lnTo>
                    <a:pt x="321635" y="890802"/>
                  </a:lnTo>
                  <a:lnTo>
                    <a:pt x="329840" y="944245"/>
                  </a:lnTo>
                  <a:lnTo>
                    <a:pt x="340942" y="954394"/>
                  </a:lnTo>
                  <a:close/>
                </a:path>
                <a:path w="367665" h="1018539">
                  <a:moveTo>
                    <a:pt x="91895" y="146062"/>
                  </a:moveTo>
                  <a:lnTo>
                    <a:pt x="45962" y="146062"/>
                  </a:lnTo>
                  <a:lnTo>
                    <a:pt x="42665" y="108189"/>
                  </a:lnTo>
                  <a:lnTo>
                    <a:pt x="29538" y="96208"/>
                  </a:lnTo>
                  <a:lnTo>
                    <a:pt x="91895" y="96208"/>
                  </a:lnTo>
                  <a:lnTo>
                    <a:pt x="91895" y="146062"/>
                  </a:lnTo>
                  <a:close/>
                </a:path>
                <a:path w="367665" h="1018539">
                  <a:moveTo>
                    <a:pt x="45947" y="145893"/>
                  </a:moveTo>
                  <a:close/>
                </a:path>
                <a:path w="367665" h="1018539">
                  <a:moveTo>
                    <a:pt x="110862" y="933937"/>
                  </a:moveTo>
                  <a:lnTo>
                    <a:pt x="16409" y="933937"/>
                  </a:lnTo>
                  <a:lnTo>
                    <a:pt x="39383" y="919178"/>
                  </a:lnTo>
                  <a:lnTo>
                    <a:pt x="45947" y="869276"/>
                  </a:lnTo>
                  <a:lnTo>
                    <a:pt x="45947" y="145893"/>
                  </a:lnTo>
                  <a:lnTo>
                    <a:pt x="45962" y="146062"/>
                  </a:lnTo>
                  <a:lnTo>
                    <a:pt x="91895" y="146062"/>
                  </a:lnTo>
                  <a:lnTo>
                    <a:pt x="91895" y="194911"/>
                  </a:lnTo>
                  <a:lnTo>
                    <a:pt x="123544" y="194911"/>
                  </a:lnTo>
                  <a:lnTo>
                    <a:pt x="112279" y="223628"/>
                  </a:lnTo>
                  <a:lnTo>
                    <a:pt x="111124" y="227143"/>
                  </a:lnTo>
                  <a:lnTo>
                    <a:pt x="91895" y="288129"/>
                  </a:lnTo>
                  <a:lnTo>
                    <a:pt x="91895" y="872863"/>
                  </a:lnTo>
                  <a:lnTo>
                    <a:pt x="100100" y="924418"/>
                  </a:lnTo>
                  <a:lnTo>
                    <a:pt x="110862" y="933937"/>
                  </a:lnTo>
                  <a:close/>
                </a:path>
                <a:path w="367665" h="1018539">
                  <a:moveTo>
                    <a:pt x="137844" y="995974"/>
                  </a:moveTo>
                  <a:lnTo>
                    <a:pt x="0" y="982567"/>
                  </a:lnTo>
                  <a:lnTo>
                    <a:pt x="0" y="932476"/>
                  </a:lnTo>
                  <a:lnTo>
                    <a:pt x="16409" y="933937"/>
                  </a:lnTo>
                  <a:lnTo>
                    <a:pt x="110862" y="933937"/>
                  </a:lnTo>
                  <a:lnTo>
                    <a:pt x="121433" y="943289"/>
                  </a:lnTo>
                  <a:lnTo>
                    <a:pt x="137844" y="944750"/>
                  </a:lnTo>
                  <a:lnTo>
                    <a:pt x="137844" y="995974"/>
                  </a:lnTo>
                  <a:close/>
                </a:path>
                <a:path w="367665" h="1018539">
                  <a:moveTo>
                    <a:pt x="367582" y="1018319"/>
                  </a:moveTo>
                  <a:lnTo>
                    <a:pt x="229739" y="1004912"/>
                  </a:lnTo>
                  <a:lnTo>
                    <a:pt x="229739" y="952933"/>
                  </a:lnTo>
                  <a:lnTo>
                    <a:pt x="246149" y="954394"/>
                  </a:lnTo>
                  <a:lnTo>
                    <a:pt x="340942" y="954394"/>
                  </a:lnTo>
                  <a:lnTo>
                    <a:pt x="351173" y="963745"/>
                  </a:lnTo>
                  <a:lnTo>
                    <a:pt x="367582" y="965206"/>
                  </a:lnTo>
                  <a:lnTo>
                    <a:pt x="367582" y="1018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7580920" y="2050165"/>
              <a:ext cx="367665" cy="1018540"/>
            </a:xfrm>
            <a:custGeom>
              <a:rect l="l" t="t" r="r" b="b"/>
              <a:pathLst>
                <a:path w="367665" h="1018539">
                  <a:moveTo>
                    <a:pt x="0" y="932476"/>
                  </a:moveTo>
                  <a:lnTo>
                    <a:pt x="16409" y="933937"/>
                  </a:lnTo>
                  <a:lnTo>
                    <a:pt x="25889" y="927862"/>
                  </a:lnTo>
                  <a:lnTo>
                    <a:pt x="39383" y="919178"/>
                  </a:lnTo>
                  <a:lnTo>
                    <a:pt x="45947" y="869276"/>
                  </a:lnTo>
                  <a:lnTo>
                    <a:pt x="45947" y="145890"/>
                  </a:lnTo>
                  <a:lnTo>
                    <a:pt x="45962" y="146062"/>
                  </a:lnTo>
                  <a:lnTo>
                    <a:pt x="42665" y="108189"/>
                  </a:lnTo>
                  <a:lnTo>
                    <a:pt x="29538" y="96208"/>
                  </a:lnTo>
                  <a:lnTo>
                    <a:pt x="3281" y="97467"/>
                  </a:lnTo>
                  <a:lnTo>
                    <a:pt x="3281" y="47349"/>
                  </a:lnTo>
                  <a:lnTo>
                    <a:pt x="26256" y="46059"/>
                  </a:lnTo>
                  <a:lnTo>
                    <a:pt x="34685" y="43605"/>
                  </a:lnTo>
                  <a:lnTo>
                    <a:pt x="57435" y="35880"/>
                  </a:lnTo>
                  <a:lnTo>
                    <a:pt x="60797" y="32184"/>
                  </a:lnTo>
                  <a:lnTo>
                    <a:pt x="85332" y="413"/>
                  </a:lnTo>
                  <a:lnTo>
                    <a:pt x="91895" y="0"/>
                  </a:lnTo>
                  <a:lnTo>
                    <a:pt x="91895" y="194911"/>
                  </a:lnTo>
                  <a:lnTo>
                    <a:pt x="115282" y="134911"/>
                  </a:lnTo>
                  <a:lnTo>
                    <a:pt x="128818" y="103835"/>
                  </a:lnTo>
                  <a:lnTo>
                    <a:pt x="134887" y="92599"/>
                  </a:lnTo>
                  <a:lnTo>
                    <a:pt x="150971" y="64719"/>
                  </a:lnTo>
                  <a:lnTo>
                    <a:pt x="174587" y="36635"/>
                  </a:lnTo>
                  <a:lnTo>
                    <a:pt x="189035" y="25849"/>
                  </a:lnTo>
                  <a:lnTo>
                    <a:pt x="213329" y="18270"/>
                  </a:lnTo>
                  <a:lnTo>
                    <a:pt x="251021" y="27051"/>
                  </a:lnTo>
                  <a:lnTo>
                    <a:pt x="281752" y="62855"/>
                  </a:lnTo>
                  <a:lnTo>
                    <a:pt x="295379" y="92215"/>
                  </a:lnTo>
                  <a:lnTo>
                    <a:pt x="311378" y="161807"/>
                  </a:lnTo>
                  <a:lnTo>
                    <a:pt x="317942" y="220866"/>
                  </a:lnTo>
                  <a:lnTo>
                    <a:pt x="321635" y="328298"/>
                  </a:lnTo>
                  <a:lnTo>
                    <a:pt x="321635" y="890802"/>
                  </a:lnTo>
                  <a:lnTo>
                    <a:pt x="322085" y="893731"/>
                  </a:lnTo>
                  <a:lnTo>
                    <a:pt x="329840" y="944245"/>
                  </a:lnTo>
                  <a:lnTo>
                    <a:pt x="351173" y="963745"/>
                  </a:lnTo>
                  <a:lnTo>
                    <a:pt x="367582" y="965206"/>
                  </a:lnTo>
                  <a:lnTo>
                    <a:pt x="367582" y="1018319"/>
                  </a:lnTo>
                  <a:lnTo>
                    <a:pt x="229739" y="1004912"/>
                  </a:lnTo>
                  <a:lnTo>
                    <a:pt x="229739" y="952933"/>
                  </a:lnTo>
                  <a:lnTo>
                    <a:pt x="246149" y="954394"/>
                  </a:lnTo>
                  <a:lnTo>
                    <a:pt x="255429" y="948193"/>
                  </a:lnTo>
                  <a:lnTo>
                    <a:pt x="269123" y="939005"/>
                  </a:lnTo>
                  <a:lnTo>
                    <a:pt x="275687" y="887214"/>
                  </a:lnTo>
                  <a:lnTo>
                    <a:pt x="275687" y="302560"/>
                  </a:lnTo>
                  <a:lnTo>
                    <a:pt x="270857" y="206115"/>
                  </a:lnTo>
                  <a:lnTo>
                    <a:pt x="269276" y="190616"/>
                  </a:lnTo>
                  <a:lnTo>
                    <a:pt x="267568" y="181149"/>
                  </a:lnTo>
                  <a:lnTo>
                    <a:pt x="259277" y="141766"/>
                  </a:lnTo>
                  <a:lnTo>
                    <a:pt x="243744" y="106931"/>
                  </a:lnTo>
                  <a:lnTo>
                    <a:pt x="239822" y="102614"/>
                  </a:lnTo>
                  <a:lnTo>
                    <a:pt x="210047" y="87553"/>
                  </a:lnTo>
                  <a:lnTo>
                    <a:pt x="190248" y="94651"/>
                  </a:lnTo>
                  <a:lnTo>
                    <a:pt x="187662" y="95887"/>
                  </a:lnTo>
                  <a:lnTo>
                    <a:pt x="177408" y="105073"/>
                  </a:lnTo>
                  <a:lnTo>
                    <a:pt x="149330" y="141783"/>
                  </a:lnTo>
                  <a:lnTo>
                    <a:pt x="126638" y="187025"/>
                  </a:lnTo>
                  <a:lnTo>
                    <a:pt x="112279" y="223628"/>
                  </a:lnTo>
                  <a:lnTo>
                    <a:pt x="91895" y="288129"/>
                  </a:lnTo>
                  <a:lnTo>
                    <a:pt x="91895" y="872863"/>
                  </a:lnTo>
                  <a:lnTo>
                    <a:pt x="92412" y="876103"/>
                  </a:lnTo>
                  <a:lnTo>
                    <a:pt x="100100" y="924418"/>
                  </a:lnTo>
                  <a:lnTo>
                    <a:pt x="121433" y="943289"/>
                  </a:lnTo>
                  <a:lnTo>
                    <a:pt x="137844" y="944750"/>
                  </a:lnTo>
                  <a:lnTo>
                    <a:pt x="137844" y="995974"/>
                  </a:lnTo>
                  <a:lnTo>
                    <a:pt x="0" y="982567"/>
                  </a:lnTo>
                  <a:lnTo>
                    <a:pt x="0" y="932476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4" name="object 44"/>
          <p:cNvGrpSpPr/>
          <p:nvPr/>
        </p:nvGrpSpPr>
        <p:grpSpPr>
          <a:xfrm>
            <a:off x="8022271" y="1698939"/>
            <a:ext cx="313690" cy="1414780"/>
            <a:chOff x="8022271" y="1698939"/>
            <a:chExt cx="313690" cy="1414780"/>
          </a:xfrm>
        </p:grpSpPr>
        <p:sp>
          <p:nvSpPr>
            <p:cNvPr id="45" name="object 45"/>
            <p:cNvSpPr/>
            <p:nvPr/>
          </p:nvSpPr>
          <p:spPr>
            <a:xfrm>
              <a:off x="8027034" y="1703701"/>
              <a:ext cx="304165" cy="1405255"/>
            </a:xfrm>
            <a:custGeom>
              <a:rect l="l" t="t" r="r" b="b"/>
              <a:pathLst>
                <a:path w="304165" h="1405255">
                  <a:moveTo>
                    <a:pt x="0" y="422207"/>
                  </a:moveTo>
                  <a:lnTo>
                    <a:pt x="0" y="368365"/>
                  </a:lnTo>
                  <a:lnTo>
                    <a:pt x="26154" y="366652"/>
                  </a:lnTo>
                  <a:lnTo>
                    <a:pt x="54181" y="354544"/>
                  </a:lnTo>
                  <a:lnTo>
                    <a:pt x="89906" y="294093"/>
                  </a:lnTo>
                  <a:lnTo>
                    <a:pt x="105768" y="230508"/>
                  </a:lnTo>
                  <a:lnTo>
                    <a:pt x="112870" y="180690"/>
                  </a:lnTo>
                  <a:lnTo>
                    <a:pt x="120966" y="76262"/>
                  </a:lnTo>
                  <a:lnTo>
                    <a:pt x="124235" y="2507"/>
                  </a:lnTo>
                  <a:lnTo>
                    <a:pt x="143850" y="0"/>
                  </a:lnTo>
                  <a:lnTo>
                    <a:pt x="143850" y="358939"/>
                  </a:lnTo>
                  <a:lnTo>
                    <a:pt x="274626" y="358939"/>
                  </a:lnTo>
                  <a:lnTo>
                    <a:pt x="274626" y="406846"/>
                  </a:lnTo>
                  <a:lnTo>
                    <a:pt x="143850" y="414161"/>
                  </a:lnTo>
                  <a:lnTo>
                    <a:pt x="143850" y="416721"/>
                  </a:lnTo>
                  <a:lnTo>
                    <a:pt x="98080" y="416721"/>
                  </a:lnTo>
                  <a:lnTo>
                    <a:pt x="0" y="422207"/>
                  </a:lnTo>
                  <a:close/>
                </a:path>
                <a:path w="304165" h="1405255">
                  <a:moveTo>
                    <a:pt x="274626" y="358939"/>
                  </a:moveTo>
                  <a:lnTo>
                    <a:pt x="143850" y="358939"/>
                  </a:lnTo>
                  <a:lnTo>
                    <a:pt x="274626" y="350370"/>
                  </a:lnTo>
                  <a:lnTo>
                    <a:pt x="274626" y="358939"/>
                  </a:lnTo>
                  <a:close/>
                </a:path>
                <a:path w="304165" h="1405255">
                  <a:moveTo>
                    <a:pt x="196160" y="1404962"/>
                  </a:moveTo>
                  <a:lnTo>
                    <a:pt x="144439" y="1366651"/>
                  </a:lnTo>
                  <a:lnTo>
                    <a:pt x="122601" y="1313972"/>
                  </a:lnTo>
                  <a:lnTo>
                    <a:pt x="107659" y="1237873"/>
                  </a:lnTo>
                  <a:lnTo>
                    <a:pt x="101528" y="1173383"/>
                  </a:lnTo>
                  <a:lnTo>
                    <a:pt x="98080" y="1055851"/>
                  </a:lnTo>
                  <a:lnTo>
                    <a:pt x="98080" y="416721"/>
                  </a:lnTo>
                  <a:lnTo>
                    <a:pt x="143850" y="416721"/>
                  </a:lnTo>
                  <a:lnTo>
                    <a:pt x="143850" y="1095225"/>
                  </a:lnTo>
                  <a:lnTo>
                    <a:pt x="151769" y="1232955"/>
                  </a:lnTo>
                  <a:lnTo>
                    <a:pt x="153247" y="1241141"/>
                  </a:lnTo>
                  <a:lnTo>
                    <a:pt x="160198" y="1271608"/>
                  </a:lnTo>
                  <a:lnTo>
                    <a:pt x="174654" y="1300938"/>
                  </a:lnTo>
                  <a:lnTo>
                    <a:pt x="209239" y="1322695"/>
                  </a:lnTo>
                  <a:lnTo>
                    <a:pt x="271366" y="1322695"/>
                  </a:lnTo>
                  <a:lnTo>
                    <a:pt x="269722" y="1328785"/>
                  </a:lnTo>
                  <a:lnTo>
                    <a:pt x="252569" y="1366295"/>
                  </a:lnTo>
                  <a:lnTo>
                    <a:pt x="246350" y="1377806"/>
                  </a:lnTo>
                  <a:lnTo>
                    <a:pt x="227960" y="1396804"/>
                  </a:lnTo>
                  <a:lnTo>
                    <a:pt x="224071" y="1398342"/>
                  </a:lnTo>
                  <a:lnTo>
                    <a:pt x="196160" y="1404962"/>
                  </a:lnTo>
                  <a:close/>
                </a:path>
                <a:path w="304165" h="1405255">
                  <a:moveTo>
                    <a:pt x="271366" y="1322695"/>
                  </a:moveTo>
                  <a:lnTo>
                    <a:pt x="209239" y="1322695"/>
                  </a:lnTo>
                  <a:lnTo>
                    <a:pt x="236898" y="1311146"/>
                  </a:lnTo>
                  <a:lnTo>
                    <a:pt x="243974" y="1303609"/>
                  </a:lnTo>
                  <a:lnTo>
                    <a:pt x="261549" y="1266916"/>
                  </a:lnTo>
                  <a:lnTo>
                    <a:pt x="272093" y="1225278"/>
                  </a:lnTo>
                  <a:lnTo>
                    <a:pt x="287704" y="1094758"/>
                  </a:lnTo>
                  <a:lnTo>
                    <a:pt x="304050" y="1114670"/>
                  </a:lnTo>
                  <a:lnTo>
                    <a:pt x="297381" y="1194381"/>
                  </a:lnTo>
                  <a:lnTo>
                    <a:pt x="296158" y="1206716"/>
                  </a:lnTo>
                  <a:lnTo>
                    <a:pt x="287575" y="1260275"/>
                  </a:lnTo>
                  <a:lnTo>
                    <a:pt x="282840" y="1280206"/>
                  </a:lnTo>
                  <a:lnTo>
                    <a:pt x="271366" y="13226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8027034" y="1703701"/>
              <a:ext cx="304165" cy="1405255"/>
            </a:xfrm>
            <a:custGeom>
              <a:rect l="l" t="t" r="r" b="b"/>
              <a:pathLst>
                <a:path w="304165" h="1405255">
                  <a:moveTo>
                    <a:pt x="143850" y="1095225"/>
                  </a:moveTo>
                  <a:lnTo>
                    <a:pt x="151769" y="1232955"/>
                  </a:lnTo>
                  <a:lnTo>
                    <a:pt x="153247" y="1241141"/>
                  </a:lnTo>
                  <a:lnTo>
                    <a:pt x="160198" y="1271608"/>
                  </a:lnTo>
                  <a:lnTo>
                    <a:pt x="174654" y="1300938"/>
                  </a:lnTo>
                  <a:lnTo>
                    <a:pt x="209239" y="1322695"/>
                  </a:lnTo>
                  <a:lnTo>
                    <a:pt x="236898" y="1311146"/>
                  </a:lnTo>
                  <a:lnTo>
                    <a:pt x="243974" y="1303609"/>
                  </a:lnTo>
                  <a:lnTo>
                    <a:pt x="261549" y="1266916"/>
                  </a:lnTo>
                  <a:lnTo>
                    <a:pt x="272093" y="1225278"/>
                  </a:lnTo>
                  <a:lnTo>
                    <a:pt x="274422" y="1214914"/>
                  </a:lnTo>
                  <a:lnTo>
                    <a:pt x="278320" y="1189261"/>
                  </a:lnTo>
                  <a:lnTo>
                    <a:pt x="287704" y="1094758"/>
                  </a:lnTo>
                  <a:lnTo>
                    <a:pt x="304050" y="1114670"/>
                  </a:lnTo>
                  <a:lnTo>
                    <a:pt x="297381" y="1194381"/>
                  </a:lnTo>
                  <a:lnTo>
                    <a:pt x="296158" y="1206716"/>
                  </a:lnTo>
                  <a:lnTo>
                    <a:pt x="287575" y="1260275"/>
                  </a:lnTo>
                  <a:lnTo>
                    <a:pt x="282840" y="1280206"/>
                  </a:lnTo>
                  <a:lnTo>
                    <a:pt x="269722" y="1328785"/>
                  </a:lnTo>
                  <a:lnTo>
                    <a:pt x="252569" y="1366295"/>
                  </a:lnTo>
                  <a:lnTo>
                    <a:pt x="227960" y="1396804"/>
                  </a:lnTo>
                  <a:lnTo>
                    <a:pt x="196160" y="1404962"/>
                  </a:lnTo>
                  <a:lnTo>
                    <a:pt x="144439" y="1366651"/>
                  </a:lnTo>
                  <a:lnTo>
                    <a:pt x="122601" y="1313972"/>
                  </a:lnTo>
                  <a:lnTo>
                    <a:pt x="107659" y="1237873"/>
                  </a:lnTo>
                  <a:lnTo>
                    <a:pt x="101528" y="1173383"/>
                  </a:lnTo>
                  <a:lnTo>
                    <a:pt x="98080" y="1055851"/>
                  </a:lnTo>
                  <a:lnTo>
                    <a:pt x="98080" y="416721"/>
                  </a:lnTo>
                  <a:lnTo>
                    <a:pt x="0" y="422207"/>
                  </a:lnTo>
                  <a:lnTo>
                    <a:pt x="0" y="368365"/>
                  </a:lnTo>
                  <a:lnTo>
                    <a:pt x="26154" y="366652"/>
                  </a:lnTo>
                  <a:lnTo>
                    <a:pt x="54181" y="354544"/>
                  </a:lnTo>
                  <a:lnTo>
                    <a:pt x="69448" y="337199"/>
                  </a:lnTo>
                  <a:lnTo>
                    <a:pt x="72333" y="331765"/>
                  </a:lnTo>
                  <a:lnTo>
                    <a:pt x="89906" y="294093"/>
                  </a:lnTo>
                  <a:lnTo>
                    <a:pt x="105768" y="230508"/>
                  </a:lnTo>
                  <a:lnTo>
                    <a:pt x="112870" y="180690"/>
                  </a:lnTo>
                  <a:lnTo>
                    <a:pt x="120966" y="76262"/>
                  </a:lnTo>
                  <a:lnTo>
                    <a:pt x="124235" y="2507"/>
                  </a:lnTo>
                  <a:lnTo>
                    <a:pt x="143850" y="0"/>
                  </a:lnTo>
                  <a:lnTo>
                    <a:pt x="143850" y="358939"/>
                  </a:lnTo>
                  <a:lnTo>
                    <a:pt x="274626" y="350370"/>
                  </a:lnTo>
                  <a:lnTo>
                    <a:pt x="274626" y="406846"/>
                  </a:lnTo>
                  <a:lnTo>
                    <a:pt x="143850" y="414161"/>
                  </a:lnTo>
                  <a:lnTo>
                    <a:pt x="143850" y="1095225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7" name="object 47"/>
          <p:cNvGrpSpPr/>
          <p:nvPr/>
        </p:nvGrpSpPr>
        <p:grpSpPr>
          <a:xfrm>
            <a:off x="8457096" y="1999575"/>
            <a:ext cx="296545" cy="1160780"/>
            <a:chOff x="8457096" y="1999575"/>
            <a:chExt cx="296545" cy="1160780"/>
          </a:xfrm>
        </p:grpSpPr>
        <p:sp>
          <p:nvSpPr>
            <p:cNvPr id="48" name="object 48"/>
            <p:cNvSpPr/>
            <p:nvPr/>
          </p:nvSpPr>
          <p:spPr>
            <a:xfrm>
              <a:off x="8461859" y="2004338"/>
              <a:ext cx="287020" cy="1151255"/>
            </a:xfrm>
            <a:custGeom>
              <a:rect l="l" t="t" r="r" b="b"/>
              <a:pathLst>
                <a:path w="287020" h="1151255">
                  <a:moveTo>
                    <a:pt x="266103" y="52847"/>
                  </a:moveTo>
                  <a:lnTo>
                    <a:pt x="231454" y="52847"/>
                  </a:lnTo>
                  <a:lnTo>
                    <a:pt x="247749" y="41649"/>
                  </a:lnTo>
                  <a:lnTo>
                    <a:pt x="264042" y="0"/>
                  </a:lnTo>
                  <a:lnTo>
                    <a:pt x="266103" y="52847"/>
                  </a:lnTo>
                  <a:close/>
                </a:path>
                <a:path w="287020" h="1151255">
                  <a:moveTo>
                    <a:pt x="245308" y="1091382"/>
                  </a:moveTo>
                  <a:lnTo>
                    <a:pt x="153245" y="1091382"/>
                  </a:lnTo>
                  <a:lnTo>
                    <a:pt x="191626" y="1083732"/>
                  </a:lnTo>
                  <a:lnTo>
                    <a:pt x="201999" y="1077503"/>
                  </a:lnTo>
                  <a:lnTo>
                    <a:pt x="238996" y="1001123"/>
                  </a:lnTo>
                  <a:lnTo>
                    <a:pt x="247749" y="900367"/>
                  </a:lnTo>
                  <a:lnTo>
                    <a:pt x="243437" y="844007"/>
                  </a:lnTo>
                  <a:lnTo>
                    <a:pt x="234713" y="783392"/>
                  </a:lnTo>
                  <a:lnTo>
                    <a:pt x="208643" y="716584"/>
                  </a:lnTo>
                  <a:lnTo>
                    <a:pt x="136951" y="623873"/>
                  </a:lnTo>
                  <a:lnTo>
                    <a:pt x="106928" y="590393"/>
                  </a:lnTo>
                  <a:lnTo>
                    <a:pt x="86377" y="566237"/>
                  </a:lnTo>
                  <a:lnTo>
                    <a:pt x="39620" y="489665"/>
                  </a:lnTo>
                  <a:lnTo>
                    <a:pt x="26153" y="445360"/>
                  </a:lnTo>
                  <a:lnTo>
                    <a:pt x="17676" y="389222"/>
                  </a:lnTo>
                  <a:lnTo>
                    <a:pt x="13077" y="319375"/>
                  </a:lnTo>
                  <a:lnTo>
                    <a:pt x="16781" y="241407"/>
                  </a:lnTo>
                  <a:lnTo>
                    <a:pt x="27757" y="163525"/>
                  </a:lnTo>
                  <a:lnTo>
                    <a:pt x="50594" y="94270"/>
                  </a:lnTo>
                  <a:lnTo>
                    <a:pt x="80763" y="44591"/>
                  </a:lnTo>
                  <a:lnTo>
                    <a:pt x="111868" y="19132"/>
                  </a:lnTo>
                  <a:lnTo>
                    <a:pt x="140210" y="9421"/>
                  </a:lnTo>
                  <a:lnTo>
                    <a:pt x="167341" y="13159"/>
                  </a:lnTo>
                  <a:lnTo>
                    <a:pt x="173068" y="14789"/>
                  </a:lnTo>
                  <a:lnTo>
                    <a:pt x="195608" y="25227"/>
                  </a:lnTo>
                  <a:lnTo>
                    <a:pt x="231454" y="52847"/>
                  </a:lnTo>
                  <a:lnTo>
                    <a:pt x="266103" y="52847"/>
                  </a:lnTo>
                  <a:lnTo>
                    <a:pt x="266721" y="68682"/>
                  </a:lnTo>
                  <a:lnTo>
                    <a:pt x="143468" y="68682"/>
                  </a:lnTo>
                  <a:lnTo>
                    <a:pt x="107815" y="82668"/>
                  </a:lnTo>
                  <a:lnTo>
                    <a:pt x="76664" y="122054"/>
                  </a:lnTo>
                  <a:lnTo>
                    <a:pt x="59678" y="176860"/>
                  </a:lnTo>
                  <a:lnTo>
                    <a:pt x="52223" y="260031"/>
                  </a:lnTo>
                  <a:lnTo>
                    <a:pt x="57397" y="331893"/>
                  </a:lnTo>
                  <a:lnTo>
                    <a:pt x="63629" y="381877"/>
                  </a:lnTo>
                  <a:lnTo>
                    <a:pt x="104363" y="445498"/>
                  </a:lnTo>
                  <a:lnTo>
                    <a:pt x="163021" y="505318"/>
                  </a:lnTo>
                  <a:lnTo>
                    <a:pt x="188159" y="537311"/>
                  </a:lnTo>
                  <a:lnTo>
                    <a:pt x="224937" y="586583"/>
                  </a:lnTo>
                  <a:lnTo>
                    <a:pt x="246870" y="631625"/>
                  </a:lnTo>
                  <a:lnTo>
                    <a:pt x="268930" y="694220"/>
                  </a:lnTo>
                  <a:lnTo>
                    <a:pt x="282235" y="766106"/>
                  </a:lnTo>
                  <a:lnTo>
                    <a:pt x="286853" y="842520"/>
                  </a:lnTo>
                  <a:lnTo>
                    <a:pt x="283274" y="927723"/>
                  </a:lnTo>
                  <a:lnTo>
                    <a:pt x="282041" y="947226"/>
                  </a:lnTo>
                  <a:lnTo>
                    <a:pt x="273487" y="1006084"/>
                  </a:lnTo>
                  <a:lnTo>
                    <a:pt x="267733" y="1028528"/>
                  </a:lnTo>
                  <a:lnTo>
                    <a:pt x="252637" y="1077711"/>
                  </a:lnTo>
                  <a:lnTo>
                    <a:pt x="245308" y="1091382"/>
                  </a:lnTo>
                  <a:close/>
                </a:path>
                <a:path w="287020" h="1151255">
                  <a:moveTo>
                    <a:pt x="257525" y="344571"/>
                  </a:moveTo>
                  <a:lnTo>
                    <a:pt x="246864" y="265036"/>
                  </a:lnTo>
                  <a:lnTo>
                    <a:pt x="234229" y="202817"/>
                  </a:lnTo>
                  <a:lnTo>
                    <a:pt x="213531" y="139410"/>
                  </a:lnTo>
                  <a:lnTo>
                    <a:pt x="192157" y="99902"/>
                  </a:lnTo>
                  <a:lnTo>
                    <a:pt x="143468" y="68682"/>
                  </a:lnTo>
                  <a:lnTo>
                    <a:pt x="266721" y="68682"/>
                  </a:lnTo>
                  <a:lnTo>
                    <a:pt x="277077" y="334105"/>
                  </a:lnTo>
                  <a:lnTo>
                    <a:pt x="257525" y="344571"/>
                  </a:lnTo>
                  <a:close/>
                </a:path>
                <a:path w="287020" h="1151255">
                  <a:moveTo>
                    <a:pt x="9807" y="1132918"/>
                  </a:moveTo>
                  <a:lnTo>
                    <a:pt x="0" y="774051"/>
                  </a:lnTo>
                  <a:lnTo>
                    <a:pt x="19616" y="765448"/>
                  </a:lnTo>
                  <a:lnTo>
                    <a:pt x="28446" y="856392"/>
                  </a:lnTo>
                  <a:lnTo>
                    <a:pt x="30176" y="871726"/>
                  </a:lnTo>
                  <a:lnTo>
                    <a:pt x="40767" y="930985"/>
                  </a:lnTo>
                  <a:lnTo>
                    <a:pt x="62000" y="1002535"/>
                  </a:lnTo>
                  <a:lnTo>
                    <a:pt x="90107" y="1053310"/>
                  </a:lnTo>
                  <a:lnTo>
                    <a:pt x="148843" y="1089728"/>
                  </a:lnTo>
                  <a:lnTo>
                    <a:pt x="55482" y="1089728"/>
                  </a:lnTo>
                  <a:lnTo>
                    <a:pt x="34301" y="1101804"/>
                  </a:lnTo>
                  <a:lnTo>
                    <a:pt x="9807" y="1132918"/>
                  </a:lnTo>
                  <a:close/>
                </a:path>
                <a:path w="287020" h="1151255">
                  <a:moveTo>
                    <a:pt x="153245" y="1150994"/>
                  </a:moveTo>
                  <a:lnTo>
                    <a:pt x="105369" y="1129990"/>
                  </a:lnTo>
                  <a:lnTo>
                    <a:pt x="103202" y="1127818"/>
                  </a:lnTo>
                  <a:lnTo>
                    <a:pt x="91329" y="1113629"/>
                  </a:lnTo>
                  <a:lnTo>
                    <a:pt x="55482" y="1089728"/>
                  </a:lnTo>
                  <a:lnTo>
                    <a:pt x="148843" y="1089728"/>
                  </a:lnTo>
                  <a:lnTo>
                    <a:pt x="153245" y="1091382"/>
                  </a:lnTo>
                  <a:lnTo>
                    <a:pt x="245308" y="1091382"/>
                  </a:lnTo>
                  <a:lnTo>
                    <a:pt x="238616" y="1103867"/>
                  </a:lnTo>
                  <a:lnTo>
                    <a:pt x="222621" y="1126436"/>
                  </a:lnTo>
                  <a:lnTo>
                    <a:pt x="197773" y="1144696"/>
                  </a:lnTo>
                  <a:lnTo>
                    <a:pt x="189912" y="1146620"/>
                  </a:lnTo>
                  <a:lnTo>
                    <a:pt x="153245" y="115099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8461859" y="2004338"/>
              <a:ext cx="287020" cy="1151255"/>
            </a:xfrm>
            <a:custGeom>
              <a:rect l="l" t="t" r="r" b="b"/>
              <a:pathLst>
                <a:path w="287020" h="1151255">
                  <a:moveTo>
                    <a:pt x="13077" y="319375"/>
                  </a:moveTo>
                  <a:lnTo>
                    <a:pt x="16781" y="241407"/>
                  </a:lnTo>
                  <a:lnTo>
                    <a:pt x="27757" y="163525"/>
                  </a:lnTo>
                  <a:lnTo>
                    <a:pt x="50594" y="94270"/>
                  </a:lnTo>
                  <a:lnTo>
                    <a:pt x="80763" y="44591"/>
                  </a:lnTo>
                  <a:lnTo>
                    <a:pt x="111868" y="19132"/>
                  </a:lnTo>
                  <a:lnTo>
                    <a:pt x="140210" y="9421"/>
                  </a:lnTo>
                  <a:lnTo>
                    <a:pt x="167341" y="13159"/>
                  </a:lnTo>
                  <a:lnTo>
                    <a:pt x="173068" y="14789"/>
                  </a:lnTo>
                  <a:lnTo>
                    <a:pt x="195608" y="25227"/>
                  </a:lnTo>
                  <a:lnTo>
                    <a:pt x="222843" y="46178"/>
                  </a:lnTo>
                  <a:lnTo>
                    <a:pt x="231454" y="52847"/>
                  </a:lnTo>
                  <a:lnTo>
                    <a:pt x="247749" y="41649"/>
                  </a:lnTo>
                  <a:lnTo>
                    <a:pt x="264042" y="0"/>
                  </a:lnTo>
                  <a:lnTo>
                    <a:pt x="277077" y="334105"/>
                  </a:lnTo>
                  <a:lnTo>
                    <a:pt x="257525" y="344571"/>
                  </a:lnTo>
                  <a:lnTo>
                    <a:pt x="246864" y="265036"/>
                  </a:lnTo>
                  <a:lnTo>
                    <a:pt x="245228" y="254120"/>
                  </a:lnTo>
                  <a:lnTo>
                    <a:pt x="234229" y="202817"/>
                  </a:lnTo>
                  <a:lnTo>
                    <a:pt x="229380" y="186647"/>
                  </a:lnTo>
                  <a:lnTo>
                    <a:pt x="213531" y="139410"/>
                  </a:lnTo>
                  <a:lnTo>
                    <a:pt x="192157" y="99902"/>
                  </a:lnTo>
                  <a:lnTo>
                    <a:pt x="143468" y="68682"/>
                  </a:lnTo>
                  <a:lnTo>
                    <a:pt x="107815" y="82668"/>
                  </a:lnTo>
                  <a:lnTo>
                    <a:pt x="97515" y="90902"/>
                  </a:lnTo>
                  <a:lnTo>
                    <a:pt x="91906" y="98396"/>
                  </a:lnTo>
                  <a:lnTo>
                    <a:pt x="76664" y="122054"/>
                  </a:lnTo>
                  <a:lnTo>
                    <a:pt x="59678" y="176860"/>
                  </a:lnTo>
                  <a:lnTo>
                    <a:pt x="57755" y="187710"/>
                  </a:lnTo>
                  <a:lnTo>
                    <a:pt x="52223" y="260031"/>
                  </a:lnTo>
                  <a:lnTo>
                    <a:pt x="57397" y="331893"/>
                  </a:lnTo>
                  <a:lnTo>
                    <a:pt x="63629" y="381877"/>
                  </a:lnTo>
                  <a:lnTo>
                    <a:pt x="68198" y="393766"/>
                  </a:lnTo>
                  <a:lnTo>
                    <a:pt x="104363" y="445498"/>
                  </a:lnTo>
                  <a:lnTo>
                    <a:pt x="119636" y="463423"/>
                  </a:lnTo>
                  <a:lnTo>
                    <a:pt x="127512" y="471429"/>
                  </a:lnTo>
                  <a:lnTo>
                    <a:pt x="163021" y="505318"/>
                  </a:lnTo>
                  <a:lnTo>
                    <a:pt x="188159" y="537311"/>
                  </a:lnTo>
                  <a:lnTo>
                    <a:pt x="203970" y="558076"/>
                  </a:lnTo>
                  <a:lnTo>
                    <a:pt x="224937" y="586583"/>
                  </a:lnTo>
                  <a:lnTo>
                    <a:pt x="246870" y="631625"/>
                  </a:lnTo>
                  <a:lnTo>
                    <a:pt x="251645" y="643310"/>
                  </a:lnTo>
                  <a:lnTo>
                    <a:pt x="268930" y="694220"/>
                  </a:lnTo>
                  <a:lnTo>
                    <a:pt x="282235" y="766106"/>
                  </a:lnTo>
                  <a:lnTo>
                    <a:pt x="282749" y="770365"/>
                  </a:lnTo>
                  <a:lnTo>
                    <a:pt x="286853" y="842520"/>
                  </a:lnTo>
                  <a:lnTo>
                    <a:pt x="283274" y="927723"/>
                  </a:lnTo>
                  <a:lnTo>
                    <a:pt x="273487" y="1006084"/>
                  </a:lnTo>
                  <a:lnTo>
                    <a:pt x="252637" y="1077711"/>
                  </a:lnTo>
                  <a:lnTo>
                    <a:pt x="222621" y="1126436"/>
                  </a:lnTo>
                  <a:lnTo>
                    <a:pt x="189912" y="1146620"/>
                  </a:lnTo>
                  <a:lnTo>
                    <a:pt x="153245" y="1150994"/>
                  </a:lnTo>
                  <a:lnTo>
                    <a:pt x="105369" y="1129990"/>
                  </a:lnTo>
                  <a:lnTo>
                    <a:pt x="103202" y="1127818"/>
                  </a:lnTo>
                  <a:lnTo>
                    <a:pt x="91329" y="1113629"/>
                  </a:lnTo>
                  <a:lnTo>
                    <a:pt x="68706" y="1098516"/>
                  </a:lnTo>
                  <a:lnTo>
                    <a:pt x="55482" y="1089728"/>
                  </a:lnTo>
                  <a:lnTo>
                    <a:pt x="34301" y="1101804"/>
                  </a:lnTo>
                  <a:lnTo>
                    <a:pt x="9807" y="1132918"/>
                  </a:lnTo>
                  <a:lnTo>
                    <a:pt x="0" y="774051"/>
                  </a:lnTo>
                  <a:lnTo>
                    <a:pt x="19616" y="765448"/>
                  </a:lnTo>
                  <a:lnTo>
                    <a:pt x="28446" y="856392"/>
                  </a:lnTo>
                  <a:lnTo>
                    <a:pt x="30176" y="871726"/>
                  </a:lnTo>
                  <a:lnTo>
                    <a:pt x="40767" y="930985"/>
                  </a:lnTo>
                  <a:lnTo>
                    <a:pt x="48414" y="959402"/>
                  </a:lnTo>
                  <a:lnTo>
                    <a:pt x="62000" y="1002535"/>
                  </a:lnTo>
                  <a:lnTo>
                    <a:pt x="90107" y="1053310"/>
                  </a:lnTo>
                  <a:lnTo>
                    <a:pt x="153245" y="1091382"/>
                  </a:lnTo>
                  <a:lnTo>
                    <a:pt x="191626" y="1083732"/>
                  </a:lnTo>
                  <a:lnTo>
                    <a:pt x="201999" y="1077503"/>
                  </a:lnTo>
                  <a:lnTo>
                    <a:pt x="208830" y="1069632"/>
                  </a:lnTo>
                  <a:lnTo>
                    <a:pt x="223308" y="1049268"/>
                  </a:lnTo>
                  <a:lnTo>
                    <a:pt x="238996" y="1001123"/>
                  </a:lnTo>
                  <a:lnTo>
                    <a:pt x="241933" y="983222"/>
                  </a:lnTo>
                  <a:lnTo>
                    <a:pt x="247749" y="900367"/>
                  </a:lnTo>
                  <a:lnTo>
                    <a:pt x="243437" y="844007"/>
                  </a:lnTo>
                  <a:lnTo>
                    <a:pt x="234713" y="783392"/>
                  </a:lnTo>
                  <a:lnTo>
                    <a:pt x="222967" y="753151"/>
                  </a:lnTo>
                  <a:lnTo>
                    <a:pt x="208643" y="716584"/>
                  </a:lnTo>
                  <a:lnTo>
                    <a:pt x="189568" y="692034"/>
                  </a:lnTo>
                  <a:lnTo>
                    <a:pt x="164649" y="659761"/>
                  </a:lnTo>
                  <a:lnTo>
                    <a:pt x="136951" y="623873"/>
                  </a:lnTo>
                  <a:lnTo>
                    <a:pt x="106928" y="590393"/>
                  </a:lnTo>
                  <a:lnTo>
                    <a:pt x="86377" y="566237"/>
                  </a:lnTo>
                  <a:lnTo>
                    <a:pt x="68518" y="543289"/>
                  </a:lnTo>
                  <a:lnTo>
                    <a:pt x="39620" y="489665"/>
                  </a:lnTo>
                  <a:lnTo>
                    <a:pt x="38220" y="486437"/>
                  </a:lnTo>
                  <a:lnTo>
                    <a:pt x="26153" y="445360"/>
                  </a:lnTo>
                  <a:lnTo>
                    <a:pt x="17676" y="389222"/>
                  </a:lnTo>
                  <a:lnTo>
                    <a:pt x="13077" y="319375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3286385" y="980465"/>
            <a:ext cx="2157095" cy="101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>
                <a:solidFill>
                  <a:srgbClr val="FF0000"/>
                </a:solidFill>
                <a:latin typeface="Times New Roman"/>
                <a:cs typeface="Times New Roman"/>
              </a:rPr>
              <a:t>Unit</a:t>
            </a:r>
            <a:r>
              <a:rPr sz="6500" spc="-3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6500" spc="-50">
                <a:solidFill>
                  <a:srgbClr val="FF0000"/>
                </a:solidFill>
                <a:latin typeface="Times New Roman"/>
                <a:cs typeface="Times New Roman"/>
              </a:rPr>
              <a:t>2</a:t>
            </a:r>
            <a:endParaRPr sz="6500">
              <a:latin typeface="Times New Roman"/>
              <a:cs typeface="Times New Roman"/>
            </a:endParaRPr>
          </a:p>
        </p:txBody>
      </p:sp>
      <p:grpSp>
        <p:nvGrpSpPr>
          <p:cNvPr id="51" name="object 51"/>
          <p:cNvGrpSpPr/>
          <p:nvPr/>
        </p:nvGrpSpPr>
        <p:grpSpPr>
          <a:xfrm>
            <a:off x="2230438" y="3175000"/>
            <a:ext cx="3892550" cy="2903855"/>
            <a:chOff x="2230438" y="3175000"/>
            <a:chExt cx="3892550" cy="2903855"/>
          </a:xfrm>
        </p:grpSpPr>
        <p:pic>
          <p:nvPicPr>
            <p:cNvPr id="52" name="object 5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263776" y="3213100"/>
              <a:ext cx="3816350" cy="2827338"/>
            </a:xfrm>
            <a:prstGeom prst="rect">
              <a:avLst/>
            </a:prstGeom>
          </p:spPr>
        </p:pic>
        <p:sp>
          <p:nvSpPr>
            <p:cNvPr id="53" name="object 53"/>
            <p:cNvSpPr/>
            <p:nvPr/>
          </p:nvSpPr>
          <p:spPr>
            <a:xfrm>
              <a:off x="2268538" y="3213100"/>
              <a:ext cx="3816350" cy="2827655"/>
            </a:xfrm>
            <a:custGeom>
              <a:rect l="l" t="t" r="r" b="b"/>
              <a:pathLst>
                <a:path w="3816350" h="2827654">
                  <a:moveTo>
                    <a:pt x="3816350" y="0"/>
                  </a:moveTo>
                  <a:lnTo>
                    <a:pt x="0" y="0"/>
                  </a:lnTo>
                  <a:lnTo>
                    <a:pt x="0" y="2827337"/>
                  </a:lnTo>
                  <a:lnTo>
                    <a:pt x="3816350" y="2827337"/>
                  </a:lnTo>
                  <a:lnTo>
                    <a:pt x="3816350" y="0"/>
                  </a:lnTo>
                  <a:close/>
                </a:path>
              </a:pathLst>
            </a:custGeom>
            <a:ln w="761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527" y="1761929"/>
            <a:ext cx="6918959" cy="2037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7005">
              <a:lnSpc>
                <a:spcPct val="100000"/>
              </a:lnSpc>
              <a:spcBef>
                <a:spcPts val="100"/>
              </a:spcBef>
            </a:pPr>
            <a:r>
              <a:rPr sz="4400" i="0">
                <a:latin typeface="Arial"/>
                <a:cs typeface="Arial"/>
              </a:rPr>
              <a:t>What</a:t>
            </a:r>
            <a:r>
              <a:rPr sz="4400" i="0" spc="-20">
                <a:latin typeface="Arial"/>
                <a:cs typeface="Arial"/>
              </a:rPr>
              <a:t> </a:t>
            </a:r>
            <a:r>
              <a:rPr sz="4400" i="0">
                <a:latin typeface="Arial"/>
                <a:cs typeface="Arial"/>
              </a:rPr>
              <a:t>are</a:t>
            </a:r>
            <a:r>
              <a:rPr sz="4400" i="0" spc="-15">
                <a:latin typeface="Arial"/>
                <a:cs typeface="Arial"/>
              </a:rPr>
              <a:t> </a:t>
            </a:r>
            <a:r>
              <a:rPr sz="4400" i="0" spc="-10">
                <a:latin typeface="Arial"/>
                <a:cs typeface="Arial"/>
              </a:rPr>
              <a:t>they?</a:t>
            </a:r>
            <a:endParaRPr sz="44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4400" i="0">
                <a:latin typeface="Arial"/>
                <a:cs typeface="Arial"/>
              </a:rPr>
              <a:t>The</a:t>
            </a:r>
            <a:r>
              <a:rPr sz="4400" i="0" spc="-5">
                <a:latin typeface="Arial"/>
                <a:cs typeface="Arial"/>
              </a:rPr>
              <a:t> </a:t>
            </a:r>
            <a:r>
              <a:rPr sz="4400" i="0">
                <a:latin typeface="Arial"/>
                <a:cs typeface="Arial"/>
              </a:rPr>
              <a:t>rabbit</a:t>
            </a:r>
            <a:r>
              <a:rPr sz="4400" i="0" spc="-5">
                <a:latin typeface="Arial"/>
                <a:cs typeface="Arial"/>
              </a:rPr>
              <a:t> </a:t>
            </a:r>
            <a:r>
              <a:rPr sz="4400" i="0">
                <a:latin typeface="Arial"/>
                <a:cs typeface="Arial"/>
              </a:rPr>
              <a:t>is</a:t>
            </a:r>
            <a:r>
              <a:rPr sz="4400" i="0" spc="-5">
                <a:latin typeface="Arial"/>
                <a:cs typeface="Arial"/>
              </a:rPr>
              <a:t> </a:t>
            </a:r>
            <a:r>
              <a:rPr sz="4400" i="0">
                <a:latin typeface="Arial"/>
                <a:cs typeface="Arial"/>
              </a:rPr>
              <a:t>a</a:t>
            </a:r>
            <a:r>
              <a:rPr sz="4400" i="0" spc="35">
                <a:latin typeface="Arial"/>
                <a:cs typeface="Arial"/>
              </a:rPr>
              <a:t> </a:t>
            </a:r>
            <a:r>
              <a:rPr sz="4400" i="0" spc="-10">
                <a:solidFill>
                  <a:srgbClr val="FF0000"/>
                </a:solidFill>
                <a:latin typeface="Arial"/>
                <a:cs typeface="Arial"/>
              </a:rPr>
              <a:t>cook</a:t>
            </a:r>
            <a:r>
              <a:rPr sz="4400" i="0" spc="-10">
                <a:latin typeface="Arial"/>
                <a:cs typeface="Arial"/>
              </a:rPr>
              <a:t>(</a:t>
            </a:r>
            <a:r>
              <a:rPr sz="4400" i="0">
                <a:latin typeface="Microsoft JhengHei"/>
                <a:cs typeface="Microsoft JhengHei"/>
              </a:rPr>
              <a:t>厨师</a:t>
            </a:r>
            <a:r>
              <a:rPr sz="4400" i="0" spc="-25">
                <a:latin typeface="Arial"/>
                <a:cs typeface="Arial"/>
              </a:rPr>
              <a:t>), </a:t>
            </a:r>
            <a:r>
              <a:rPr sz="4400" i="0">
                <a:latin typeface="Arial"/>
                <a:cs typeface="Arial"/>
              </a:rPr>
              <a:t>cook</a:t>
            </a:r>
            <a:r>
              <a:rPr sz="4400" i="0" spc="-15">
                <a:latin typeface="Arial"/>
                <a:cs typeface="Arial"/>
              </a:rPr>
              <a:t>, </a:t>
            </a:r>
            <a:r>
              <a:rPr sz="4400" i="0">
                <a:latin typeface="Arial"/>
                <a:cs typeface="Arial"/>
              </a:rPr>
              <a:t>cook</a:t>
            </a:r>
            <a:r>
              <a:rPr sz="4400" i="0" spc="-15">
                <a:latin typeface="Arial"/>
                <a:cs typeface="Arial"/>
              </a:rPr>
              <a:t>, </a:t>
            </a:r>
            <a:r>
              <a:rPr sz="4400" i="0" spc="-10">
                <a:latin typeface="Arial"/>
                <a:cs typeface="Arial"/>
              </a:rPr>
              <a:t>cook.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3527" y="3773609"/>
            <a:ext cx="7540625" cy="2707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400" b="1">
                <a:latin typeface="Arial"/>
                <a:cs typeface="Arial"/>
              </a:rPr>
              <a:t>The</a:t>
            </a:r>
            <a:r>
              <a:rPr sz="4400" b="1" spc="-15">
                <a:latin typeface="Arial"/>
                <a:cs typeface="Arial"/>
              </a:rPr>
              <a:t> </a:t>
            </a:r>
            <a:r>
              <a:rPr sz="4400" b="1">
                <a:latin typeface="Arial"/>
                <a:cs typeface="Arial"/>
              </a:rPr>
              <a:t>lion</a:t>
            </a:r>
            <a:r>
              <a:rPr sz="4400" b="1" spc="-15">
                <a:latin typeface="Arial"/>
                <a:cs typeface="Arial"/>
              </a:rPr>
              <a:t> </a:t>
            </a:r>
            <a:r>
              <a:rPr sz="4400" b="1">
                <a:latin typeface="Arial"/>
                <a:cs typeface="Arial"/>
              </a:rPr>
              <a:t>is</a:t>
            </a:r>
            <a:r>
              <a:rPr sz="4400" b="1" spc="-15">
                <a:latin typeface="Arial"/>
                <a:cs typeface="Arial"/>
              </a:rPr>
              <a:t> </a:t>
            </a:r>
            <a:r>
              <a:rPr sz="4400" b="1">
                <a:latin typeface="Arial"/>
                <a:cs typeface="Arial"/>
              </a:rPr>
              <a:t>a</a:t>
            </a:r>
            <a:r>
              <a:rPr sz="4400" b="1" spc="35">
                <a:latin typeface="Arial"/>
                <a:cs typeface="Arial"/>
              </a:rPr>
              <a:t> </a:t>
            </a:r>
            <a:r>
              <a:rPr sz="4400" b="1">
                <a:solidFill>
                  <a:srgbClr val="FF0000"/>
                </a:solidFill>
                <a:latin typeface="Arial"/>
                <a:cs typeface="Arial"/>
              </a:rPr>
              <a:t>farmer</a:t>
            </a:r>
            <a:r>
              <a:rPr sz="4400" b="1">
                <a:latin typeface="Arial"/>
                <a:cs typeface="Arial"/>
              </a:rPr>
              <a:t>(</a:t>
            </a:r>
            <a:r>
              <a:rPr sz="4400" b="1">
                <a:latin typeface="Microsoft JhengHei"/>
                <a:cs typeface="Microsoft JhengHei"/>
              </a:rPr>
              <a:t>农夫</a:t>
            </a:r>
            <a:r>
              <a:rPr sz="4400" b="1" spc="-25">
                <a:latin typeface="Arial"/>
                <a:cs typeface="Arial"/>
              </a:rPr>
              <a:t>), </a:t>
            </a:r>
            <a:r>
              <a:rPr sz="4400" b="1">
                <a:latin typeface="Arial"/>
                <a:cs typeface="Arial"/>
              </a:rPr>
              <a:t>plough</a:t>
            </a:r>
            <a:r>
              <a:rPr sz="4400" b="1" spc="-15">
                <a:latin typeface="Arial"/>
                <a:cs typeface="Arial"/>
              </a:rPr>
              <a:t>, </a:t>
            </a:r>
            <a:r>
              <a:rPr sz="4400" b="1">
                <a:latin typeface="Arial"/>
                <a:cs typeface="Arial"/>
              </a:rPr>
              <a:t>plough</a:t>
            </a:r>
            <a:r>
              <a:rPr sz="4400" b="1" spc="-10">
                <a:latin typeface="Arial"/>
                <a:cs typeface="Arial"/>
              </a:rPr>
              <a:t>, </a:t>
            </a:r>
            <a:r>
              <a:rPr sz="4400" b="1">
                <a:latin typeface="Arial"/>
                <a:cs typeface="Arial"/>
              </a:rPr>
              <a:t>plough(</a:t>
            </a:r>
            <a:r>
              <a:rPr sz="4400" b="1">
                <a:latin typeface="Microsoft JhengHei"/>
                <a:cs typeface="Microsoft JhengHei"/>
              </a:rPr>
              <a:t>锄</a:t>
            </a:r>
            <a:r>
              <a:rPr sz="4400" b="1" spc="-25">
                <a:latin typeface="Arial"/>
                <a:cs typeface="Arial"/>
              </a:rPr>
              <a:t>). </a:t>
            </a:r>
            <a:r>
              <a:rPr sz="4400" b="1">
                <a:latin typeface="Arial"/>
                <a:cs typeface="Arial"/>
              </a:rPr>
              <a:t>The bear</a:t>
            </a:r>
            <a:r>
              <a:rPr sz="4400" b="1" spc="-5">
                <a:latin typeface="Arial"/>
                <a:cs typeface="Arial"/>
              </a:rPr>
              <a:t> </a:t>
            </a:r>
            <a:r>
              <a:rPr sz="4400" b="1">
                <a:latin typeface="Arial"/>
                <a:cs typeface="Arial"/>
              </a:rPr>
              <a:t>is a</a:t>
            </a:r>
            <a:r>
              <a:rPr sz="4400" b="1" spc="40">
                <a:latin typeface="Arial"/>
                <a:cs typeface="Arial"/>
              </a:rPr>
              <a:t> </a:t>
            </a:r>
            <a:r>
              <a:rPr sz="4400" b="1" spc="-10">
                <a:solidFill>
                  <a:srgbClr val="FF0000"/>
                </a:solidFill>
                <a:latin typeface="Arial"/>
                <a:cs typeface="Arial"/>
              </a:rPr>
              <a:t>barber</a:t>
            </a:r>
            <a:r>
              <a:rPr sz="4400" b="1" spc="-10">
                <a:latin typeface="Arial"/>
                <a:cs typeface="Arial"/>
              </a:rPr>
              <a:t>(</a:t>
            </a:r>
            <a:r>
              <a:rPr sz="4400" b="1">
                <a:latin typeface="Microsoft JhengHei"/>
                <a:cs typeface="Microsoft JhengHei"/>
              </a:rPr>
              <a:t>理发师</a:t>
            </a:r>
            <a:r>
              <a:rPr sz="4400" b="1" spc="-25">
                <a:latin typeface="Arial"/>
                <a:cs typeface="Arial"/>
              </a:rPr>
              <a:t>), </a:t>
            </a:r>
            <a:r>
              <a:rPr sz="4400" b="1">
                <a:latin typeface="Arial"/>
                <a:cs typeface="Arial"/>
              </a:rPr>
              <a:t>clip</a:t>
            </a:r>
            <a:r>
              <a:rPr sz="4400" b="1" spc="-10">
                <a:latin typeface="Arial"/>
                <a:cs typeface="Arial"/>
              </a:rPr>
              <a:t>, </a:t>
            </a:r>
            <a:r>
              <a:rPr sz="4400" b="1">
                <a:latin typeface="Arial"/>
                <a:cs typeface="Arial"/>
              </a:rPr>
              <a:t>clip</a:t>
            </a:r>
            <a:r>
              <a:rPr sz="4400" b="1" spc="-10">
                <a:latin typeface="Arial"/>
                <a:cs typeface="Arial"/>
              </a:rPr>
              <a:t>, </a:t>
            </a:r>
            <a:r>
              <a:rPr sz="4400" b="1">
                <a:latin typeface="Arial"/>
                <a:cs typeface="Arial"/>
              </a:rPr>
              <a:t>clip(</a:t>
            </a:r>
            <a:r>
              <a:rPr sz="4400" b="1">
                <a:latin typeface="Microsoft JhengHei"/>
                <a:cs typeface="Microsoft JhengHei"/>
              </a:rPr>
              <a:t>剪</a:t>
            </a:r>
            <a:r>
              <a:rPr sz="4400" b="1" spc="-25">
                <a:latin typeface="Arial"/>
                <a:cs typeface="Arial"/>
              </a:rPr>
              <a:t>).</a:t>
            </a:r>
            <a:endParaRPr sz="4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740" y="996519"/>
            <a:ext cx="170180" cy="520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50">
                <a:latin typeface="Arial"/>
                <a:cs typeface="Arial"/>
              </a:rPr>
              <a:t>•</a:t>
            </a:r>
            <a:endParaRPr sz="325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90525" y="709303"/>
            <a:ext cx="336550" cy="367030"/>
            <a:chOff x="390525" y="709303"/>
            <a:chExt cx="336550" cy="367030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95288" y="714066"/>
              <a:ext cx="326967" cy="357471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95288" y="714066"/>
              <a:ext cx="327025" cy="357505"/>
            </a:xfrm>
            <a:custGeom>
              <a:rect l="l" t="t" r="r" b="b"/>
              <a:pathLst>
                <a:path w="327025" h="357505">
                  <a:moveTo>
                    <a:pt x="93419" y="316914"/>
                  </a:moveTo>
                  <a:lnTo>
                    <a:pt x="100717" y="327939"/>
                  </a:lnTo>
                  <a:lnTo>
                    <a:pt x="119693" y="329415"/>
                  </a:lnTo>
                  <a:lnTo>
                    <a:pt x="198516" y="318973"/>
                  </a:lnTo>
                  <a:lnTo>
                    <a:pt x="229724" y="311994"/>
                  </a:lnTo>
                  <a:lnTo>
                    <a:pt x="245043" y="306368"/>
                  </a:lnTo>
                  <a:lnTo>
                    <a:pt x="245298" y="306236"/>
                  </a:lnTo>
                  <a:lnTo>
                    <a:pt x="268580" y="293276"/>
                  </a:lnTo>
                  <a:lnTo>
                    <a:pt x="282607" y="281380"/>
                  </a:lnTo>
                  <a:lnTo>
                    <a:pt x="288423" y="275877"/>
                  </a:lnTo>
                  <a:lnTo>
                    <a:pt x="297269" y="264479"/>
                  </a:lnTo>
                  <a:lnTo>
                    <a:pt x="312370" y="236877"/>
                  </a:lnTo>
                  <a:lnTo>
                    <a:pt x="326967" y="238955"/>
                  </a:lnTo>
                  <a:lnTo>
                    <a:pt x="300693" y="316952"/>
                  </a:lnTo>
                  <a:lnTo>
                    <a:pt x="0" y="357471"/>
                  </a:lnTo>
                  <a:lnTo>
                    <a:pt x="0" y="345272"/>
                  </a:lnTo>
                  <a:lnTo>
                    <a:pt x="20435" y="342564"/>
                  </a:lnTo>
                  <a:lnTo>
                    <a:pt x="24814" y="341117"/>
                  </a:lnTo>
                  <a:lnTo>
                    <a:pt x="40871" y="335822"/>
                  </a:lnTo>
                  <a:lnTo>
                    <a:pt x="46709" y="322960"/>
                  </a:lnTo>
                  <a:lnTo>
                    <a:pt x="46709" y="34742"/>
                  </a:lnTo>
                  <a:lnTo>
                    <a:pt x="40871" y="23075"/>
                  </a:lnTo>
                  <a:lnTo>
                    <a:pt x="20435" y="20514"/>
                  </a:lnTo>
                  <a:lnTo>
                    <a:pt x="2919" y="21777"/>
                  </a:lnTo>
                  <a:lnTo>
                    <a:pt x="2919" y="9584"/>
                  </a:lnTo>
                  <a:lnTo>
                    <a:pt x="140129" y="0"/>
                  </a:lnTo>
                  <a:lnTo>
                    <a:pt x="140129" y="11880"/>
                  </a:lnTo>
                  <a:lnTo>
                    <a:pt x="119693" y="13354"/>
                  </a:lnTo>
                  <a:lnTo>
                    <a:pt x="100717" y="18713"/>
                  </a:lnTo>
                  <a:lnTo>
                    <a:pt x="93419" y="31231"/>
                  </a:lnTo>
                  <a:lnTo>
                    <a:pt x="93419" y="316914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787557" y="784778"/>
            <a:ext cx="292735" cy="224154"/>
            <a:chOff x="787557" y="784778"/>
            <a:chExt cx="292735" cy="224154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2320" y="789540"/>
              <a:ext cx="283177" cy="21415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34267" y="798099"/>
              <a:ext cx="196363" cy="10278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92320" y="789540"/>
              <a:ext cx="283210" cy="214629"/>
            </a:xfrm>
            <a:custGeom>
              <a:rect l="l" t="t" r="r" b="b"/>
              <a:pathLst>
                <a:path w="283209" h="214628">
                  <a:moveTo>
                    <a:pt x="46709" y="117771"/>
                  </a:moveTo>
                  <a:lnTo>
                    <a:pt x="58683" y="167933"/>
                  </a:lnTo>
                  <a:lnTo>
                    <a:pt x="77363" y="185640"/>
                  </a:lnTo>
                  <a:lnTo>
                    <a:pt x="98313" y="193771"/>
                  </a:lnTo>
                  <a:lnTo>
                    <a:pt x="103021" y="195272"/>
                  </a:lnTo>
                  <a:lnTo>
                    <a:pt x="123091" y="197925"/>
                  </a:lnTo>
                  <a:lnTo>
                    <a:pt x="125692" y="197888"/>
                  </a:lnTo>
                  <a:lnTo>
                    <a:pt x="157645" y="196317"/>
                  </a:lnTo>
                  <a:lnTo>
                    <a:pt x="190027" y="188942"/>
                  </a:lnTo>
                  <a:lnTo>
                    <a:pt x="199127" y="185822"/>
                  </a:lnTo>
                  <a:lnTo>
                    <a:pt x="221870" y="174321"/>
                  </a:lnTo>
                  <a:lnTo>
                    <a:pt x="242110" y="158485"/>
                  </a:lnTo>
                  <a:lnTo>
                    <a:pt x="246450" y="154150"/>
                  </a:lnTo>
                  <a:lnTo>
                    <a:pt x="259822" y="136398"/>
                  </a:lnTo>
                  <a:lnTo>
                    <a:pt x="274419" y="138165"/>
                  </a:lnTo>
                  <a:lnTo>
                    <a:pt x="266034" y="152054"/>
                  </a:lnTo>
                  <a:lnTo>
                    <a:pt x="264771" y="153932"/>
                  </a:lnTo>
                  <a:lnTo>
                    <a:pt x="259148" y="160117"/>
                  </a:lnTo>
                  <a:lnTo>
                    <a:pt x="235008" y="181585"/>
                  </a:lnTo>
                  <a:lnTo>
                    <a:pt x="188138" y="204092"/>
                  </a:lnTo>
                  <a:lnTo>
                    <a:pt x="151806" y="211690"/>
                  </a:lnTo>
                  <a:lnTo>
                    <a:pt x="119443" y="213840"/>
                  </a:lnTo>
                  <a:lnTo>
                    <a:pt x="104937" y="214154"/>
                  </a:lnTo>
                  <a:lnTo>
                    <a:pt x="77568" y="210892"/>
                  </a:lnTo>
                  <a:lnTo>
                    <a:pt x="63108" y="206590"/>
                  </a:lnTo>
                  <a:lnTo>
                    <a:pt x="42330" y="198527"/>
                  </a:lnTo>
                  <a:lnTo>
                    <a:pt x="5952" y="158446"/>
                  </a:lnTo>
                  <a:lnTo>
                    <a:pt x="0" y="123073"/>
                  </a:lnTo>
                  <a:lnTo>
                    <a:pt x="16535" y="68792"/>
                  </a:lnTo>
                  <a:lnTo>
                    <a:pt x="42330" y="40809"/>
                  </a:lnTo>
                  <a:lnTo>
                    <a:pt x="76746" y="18809"/>
                  </a:lnTo>
                  <a:lnTo>
                    <a:pt x="117959" y="5306"/>
                  </a:lnTo>
                  <a:lnTo>
                    <a:pt x="145967" y="530"/>
                  </a:lnTo>
                  <a:lnTo>
                    <a:pt x="175129" y="0"/>
                  </a:lnTo>
                  <a:lnTo>
                    <a:pt x="185515" y="225"/>
                  </a:lnTo>
                  <a:lnTo>
                    <a:pt x="209600" y="3865"/>
                  </a:lnTo>
                  <a:lnTo>
                    <a:pt x="218344" y="6494"/>
                  </a:lnTo>
                  <a:lnTo>
                    <a:pt x="242306" y="14995"/>
                  </a:lnTo>
                  <a:lnTo>
                    <a:pt x="277429" y="53679"/>
                  </a:lnTo>
                  <a:lnTo>
                    <a:pt x="283177" y="90933"/>
                  </a:lnTo>
                  <a:lnTo>
                    <a:pt x="46709" y="11777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1161235" y="690121"/>
            <a:ext cx="281305" cy="261620"/>
            <a:chOff x="1161235" y="690121"/>
            <a:chExt cx="281305" cy="261620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165998" y="694883"/>
              <a:ext cx="271499" cy="252039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165998" y="694883"/>
              <a:ext cx="271780" cy="252095"/>
            </a:xfrm>
            <a:custGeom>
              <a:rect l="l" t="t" r="r" b="b"/>
              <a:pathLst>
                <a:path w="271780" h="252094">
                  <a:moveTo>
                    <a:pt x="128451" y="201347"/>
                  </a:moveTo>
                  <a:lnTo>
                    <a:pt x="139255" y="223759"/>
                  </a:lnTo>
                  <a:lnTo>
                    <a:pt x="143048" y="231600"/>
                  </a:lnTo>
                  <a:lnTo>
                    <a:pt x="146938" y="232412"/>
                  </a:lnTo>
                  <a:lnTo>
                    <a:pt x="186838" y="234264"/>
                  </a:lnTo>
                  <a:lnTo>
                    <a:pt x="211003" y="227786"/>
                  </a:lnTo>
                  <a:lnTo>
                    <a:pt x="233547" y="217373"/>
                  </a:lnTo>
                  <a:lnTo>
                    <a:pt x="244051" y="207271"/>
                  </a:lnTo>
                  <a:lnTo>
                    <a:pt x="256902" y="183955"/>
                  </a:lnTo>
                  <a:lnTo>
                    <a:pt x="271499" y="185446"/>
                  </a:lnTo>
                  <a:lnTo>
                    <a:pt x="262650" y="204830"/>
                  </a:lnTo>
                  <a:lnTo>
                    <a:pt x="256788" y="212803"/>
                  </a:lnTo>
                  <a:lnTo>
                    <a:pt x="256157" y="213414"/>
                  </a:lnTo>
                  <a:lnTo>
                    <a:pt x="240846" y="227151"/>
                  </a:lnTo>
                  <a:lnTo>
                    <a:pt x="220141" y="238903"/>
                  </a:lnTo>
                  <a:lnTo>
                    <a:pt x="219977" y="238988"/>
                  </a:lnTo>
                  <a:lnTo>
                    <a:pt x="208096" y="243283"/>
                  </a:lnTo>
                  <a:lnTo>
                    <a:pt x="175160" y="250871"/>
                  </a:lnTo>
                  <a:lnTo>
                    <a:pt x="137948" y="252039"/>
                  </a:lnTo>
                  <a:lnTo>
                    <a:pt x="128976" y="251164"/>
                  </a:lnTo>
                  <a:lnTo>
                    <a:pt x="127213" y="250664"/>
                  </a:lnTo>
                  <a:lnTo>
                    <a:pt x="109475" y="244454"/>
                  </a:lnTo>
                  <a:lnTo>
                    <a:pt x="100134" y="236568"/>
                  </a:lnTo>
                  <a:lnTo>
                    <a:pt x="96133" y="232311"/>
                  </a:lnTo>
                  <a:lnTo>
                    <a:pt x="93350" y="226600"/>
                  </a:lnTo>
                  <a:lnTo>
                    <a:pt x="87580" y="199528"/>
                  </a:lnTo>
                  <a:lnTo>
                    <a:pt x="87580" y="80002"/>
                  </a:lnTo>
                  <a:lnTo>
                    <a:pt x="0" y="88281"/>
                  </a:lnTo>
                  <a:lnTo>
                    <a:pt x="0" y="77836"/>
                  </a:lnTo>
                  <a:lnTo>
                    <a:pt x="23354" y="75682"/>
                  </a:lnTo>
                  <a:lnTo>
                    <a:pt x="56164" y="68943"/>
                  </a:lnTo>
                  <a:lnTo>
                    <a:pt x="58670" y="68146"/>
                  </a:lnTo>
                  <a:lnTo>
                    <a:pt x="80281" y="57604"/>
                  </a:lnTo>
                  <a:lnTo>
                    <a:pt x="108015" y="15180"/>
                  </a:lnTo>
                  <a:lnTo>
                    <a:pt x="110935" y="1356"/>
                  </a:lnTo>
                  <a:lnTo>
                    <a:pt x="128451" y="0"/>
                  </a:lnTo>
                  <a:lnTo>
                    <a:pt x="128451" y="65987"/>
                  </a:lnTo>
                  <a:lnTo>
                    <a:pt x="245225" y="55215"/>
                  </a:lnTo>
                  <a:lnTo>
                    <a:pt x="245225" y="65101"/>
                  </a:lnTo>
                  <a:lnTo>
                    <a:pt x="128451" y="76139"/>
                  </a:lnTo>
                  <a:lnTo>
                    <a:pt x="128451" y="20134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1594759" y="602091"/>
            <a:ext cx="136525" cy="132715"/>
            <a:chOff x="1594759" y="602091"/>
            <a:chExt cx="136525" cy="132715"/>
          </a:xfrm>
        </p:grpSpPr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599522" y="606853"/>
              <a:ext cx="126991" cy="12272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594759" y="602091"/>
              <a:ext cx="136516" cy="132248"/>
            </a:xfrm>
            <a:prstGeom prst="rect">
              <a:avLst/>
            </a:prstGeom>
          </p:spPr>
        </p:pic>
      </p:grpSp>
      <p:grpSp>
        <p:nvGrpSpPr>
          <p:cNvPr id="18" name="object 18"/>
          <p:cNvGrpSpPr/>
          <p:nvPr/>
        </p:nvGrpSpPr>
        <p:grpSpPr>
          <a:xfrm>
            <a:off x="2296864" y="638948"/>
            <a:ext cx="266700" cy="180975"/>
            <a:chOff x="2296864" y="638948"/>
            <a:chExt cx="266700" cy="180975"/>
          </a:xfrm>
        </p:grpSpPr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301626" y="643710"/>
              <a:ext cx="256903" cy="17107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2301626" y="643710"/>
              <a:ext cx="257175" cy="171450"/>
            </a:xfrm>
            <a:custGeom>
              <a:rect l="l" t="t" r="r" b="b"/>
              <a:pathLst>
                <a:path w="257175" h="171450">
                  <a:moveTo>
                    <a:pt x="11677" y="61030"/>
                  </a:moveTo>
                  <a:lnTo>
                    <a:pt x="16999" y="46564"/>
                  </a:lnTo>
                  <a:lnTo>
                    <a:pt x="24791" y="38850"/>
                  </a:lnTo>
                  <a:lnTo>
                    <a:pt x="25666" y="38325"/>
                  </a:lnTo>
                  <a:lnTo>
                    <a:pt x="45249" y="27834"/>
                  </a:lnTo>
                  <a:lnTo>
                    <a:pt x="68025" y="20311"/>
                  </a:lnTo>
                  <a:lnTo>
                    <a:pt x="72276" y="19028"/>
                  </a:lnTo>
                  <a:lnTo>
                    <a:pt x="91978" y="14699"/>
                  </a:lnTo>
                  <a:lnTo>
                    <a:pt x="125532" y="10149"/>
                  </a:lnTo>
                  <a:lnTo>
                    <a:pt x="148402" y="8857"/>
                  </a:lnTo>
                  <a:lnTo>
                    <a:pt x="175161" y="8095"/>
                  </a:lnTo>
                  <a:lnTo>
                    <a:pt x="197255" y="8606"/>
                  </a:lnTo>
                  <a:lnTo>
                    <a:pt x="207274" y="8826"/>
                  </a:lnTo>
                  <a:lnTo>
                    <a:pt x="221871" y="6237"/>
                  </a:lnTo>
                  <a:lnTo>
                    <a:pt x="236467" y="0"/>
                  </a:lnTo>
                  <a:lnTo>
                    <a:pt x="248145" y="39046"/>
                  </a:lnTo>
                  <a:lnTo>
                    <a:pt x="230629" y="42090"/>
                  </a:lnTo>
                  <a:lnTo>
                    <a:pt x="216962" y="30806"/>
                  </a:lnTo>
                  <a:lnTo>
                    <a:pt x="209760" y="26921"/>
                  </a:lnTo>
                  <a:lnTo>
                    <a:pt x="191217" y="20841"/>
                  </a:lnTo>
                  <a:lnTo>
                    <a:pt x="165348" y="17039"/>
                  </a:lnTo>
                  <a:lnTo>
                    <a:pt x="157399" y="16604"/>
                  </a:lnTo>
                  <a:lnTo>
                    <a:pt x="128451" y="17448"/>
                  </a:lnTo>
                  <a:lnTo>
                    <a:pt x="87172" y="23937"/>
                  </a:lnTo>
                  <a:lnTo>
                    <a:pt x="68604" y="29478"/>
                  </a:lnTo>
                  <a:lnTo>
                    <a:pt x="57515" y="36469"/>
                  </a:lnTo>
                  <a:lnTo>
                    <a:pt x="46709" y="49661"/>
                  </a:lnTo>
                  <a:lnTo>
                    <a:pt x="51255" y="56378"/>
                  </a:lnTo>
                  <a:lnTo>
                    <a:pt x="56927" y="64731"/>
                  </a:lnTo>
                  <a:lnTo>
                    <a:pt x="93419" y="69156"/>
                  </a:lnTo>
                  <a:lnTo>
                    <a:pt x="103910" y="69723"/>
                  </a:lnTo>
                  <a:lnTo>
                    <a:pt x="145968" y="70997"/>
                  </a:lnTo>
                  <a:lnTo>
                    <a:pt x="175803" y="72952"/>
                  </a:lnTo>
                  <a:lnTo>
                    <a:pt x="176623" y="73008"/>
                  </a:lnTo>
                  <a:lnTo>
                    <a:pt x="201435" y="74737"/>
                  </a:lnTo>
                  <a:lnTo>
                    <a:pt x="219514" y="77871"/>
                  </a:lnTo>
                  <a:lnTo>
                    <a:pt x="240846" y="83056"/>
                  </a:lnTo>
                  <a:lnTo>
                    <a:pt x="248881" y="88680"/>
                  </a:lnTo>
                  <a:lnTo>
                    <a:pt x="256903" y="98748"/>
                  </a:lnTo>
                  <a:lnTo>
                    <a:pt x="251618" y="112856"/>
                  </a:lnTo>
                  <a:lnTo>
                    <a:pt x="244929" y="119946"/>
                  </a:lnTo>
                  <a:lnTo>
                    <a:pt x="243863" y="120656"/>
                  </a:lnTo>
                  <a:lnTo>
                    <a:pt x="226250" y="131279"/>
                  </a:lnTo>
                  <a:lnTo>
                    <a:pt x="209168" y="137859"/>
                  </a:lnTo>
                  <a:lnTo>
                    <a:pt x="199360" y="141219"/>
                  </a:lnTo>
                  <a:lnTo>
                    <a:pt x="180698" y="145928"/>
                  </a:lnTo>
                  <a:lnTo>
                    <a:pt x="137209" y="153715"/>
                  </a:lnTo>
                  <a:lnTo>
                    <a:pt x="96813" y="156392"/>
                  </a:lnTo>
                  <a:lnTo>
                    <a:pt x="81742" y="157374"/>
                  </a:lnTo>
                  <a:lnTo>
                    <a:pt x="65595" y="158245"/>
                  </a:lnTo>
                  <a:lnTo>
                    <a:pt x="49629" y="159095"/>
                  </a:lnTo>
                  <a:lnTo>
                    <a:pt x="30653" y="163570"/>
                  </a:lnTo>
                  <a:lnTo>
                    <a:pt x="8757" y="171072"/>
                  </a:lnTo>
                  <a:lnTo>
                    <a:pt x="0" y="123795"/>
                  </a:lnTo>
                  <a:lnTo>
                    <a:pt x="17516" y="120370"/>
                  </a:lnTo>
                  <a:lnTo>
                    <a:pt x="29103" y="134857"/>
                  </a:lnTo>
                  <a:lnTo>
                    <a:pt x="36446" y="139954"/>
                  </a:lnTo>
                  <a:lnTo>
                    <a:pt x="39612" y="141254"/>
                  </a:lnTo>
                  <a:lnTo>
                    <a:pt x="55467" y="146719"/>
                  </a:lnTo>
                  <a:lnTo>
                    <a:pt x="73544" y="149062"/>
                  </a:lnTo>
                  <a:lnTo>
                    <a:pt x="80647" y="149686"/>
                  </a:lnTo>
                  <a:lnTo>
                    <a:pt x="95969" y="149578"/>
                  </a:lnTo>
                  <a:lnTo>
                    <a:pt x="137209" y="146169"/>
                  </a:lnTo>
                  <a:lnTo>
                    <a:pt x="182628" y="137407"/>
                  </a:lnTo>
                  <a:lnTo>
                    <a:pt x="182787" y="137359"/>
                  </a:lnTo>
                  <a:lnTo>
                    <a:pt x="199975" y="131661"/>
                  </a:lnTo>
                  <a:lnTo>
                    <a:pt x="210795" y="124785"/>
                  </a:lnTo>
                  <a:lnTo>
                    <a:pt x="221871" y="110410"/>
                  </a:lnTo>
                  <a:lnTo>
                    <a:pt x="218641" y="106774"/>
                  </a:lnTo>
                  <a:lnTo>
                    <a:pt x="210193" y="97728"/>
                  </a:lnTo>
                  <a:lnTo>
                    <a:pt x="203868" y="96323"/>
                  </a:lnTo>
                  <a:lnTo>
                    <a:pt x="186838" y="92499"/>
                  </a:lnTo>
                  <a:lnTo>
                    <a:pt x="164152" y="91262"/>
                  </a:lnTo>
                  <a:lnTo>
                    <a:pt x="155570" y="90764"/>
                  </a:lnTo>
                  <a:lnTo>
                    <a:pt x="122613" y="88736"/>
                  </a:lnTo>
                  <a:lnTo>
                    <a:pt x="86963" y="87170"/>
                  </a:lnTo>
                  <a:lnTo>
                    <a:pt x="82579" y="86936"/>
                  </a:lnTo>
                  <a:lnTo>
                    <a:pt x="61306" y="85495"/>
                  </a:lnTo>
                  <a:lnTo>
                    <a:pt x="39734" y="81223"/>
                  </a:lnTo>
                  <a:lnTo>
                    <a:pt x="23354" y="76736"/>
                  </a:lnTo>
                  <a:lnTo>
                    <a:pt x="19356" y="72560"/>
                  </a:lnTo>
                  <a:lnTo>
                    <a:pt x="11677" y="6103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597799" y="1378983"/>
            <a:ext cx="292735" cy="243840"/>
            <a:chOff x="597799" y="1378983"/>
            <a:chExt cx="292735" cy="243840"/>
          </a:xfrm>
        </p:grpSpPr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02562" y="1383745"/>
              <a:ext cx="283177" cy="234116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602562" y="1383745"/>
              <a:ext cx="283210" cy="234315"/>
            </a:xfrm>
            <a:custGeom>
              <a:rect l="l" t="t" r="r" b="b"/>
              <a:pathLst>
                <a:path w="283209" h="234315">
                  <a:moveTo>
                    <a:pt x="207274" y="48757"/>
                  </a:moveTo>
                  <a:lnTo>
                    <a:pt x="210193" y="40619"/>
                  </a:lnTo>
                  <a:lnTo>
                    <a:pt x="213112" y="32489"/>
                  </a:lnTo>
                  <a:lnTo>
                    <a:pt x="201435" y="17169"/>
                  </a:lnTo>
                  <a:lnTo>
                    <a:pt x="197544" y="16308"/>
                  </a:lnTo>
                  <a:lnTo>
                    <a:pt x="151806" y="17279"/>
                  </a:lnTo>
                  <a:lnTo>
                    <a:pt x="127427" y="25165"/>
                  </a:lnTo>
                  <a:lnTo>
                    <a:pt x="120811" y="27691"/>
                  </a:lnTo>
                  <a:lnTo>
                    <a:pt x="102200" y="38565"/>
                  </a:lnTo>
                  <a:lnTo>
                    <a:pt x="101783" y="38909"/>
                  </a:lnTo>
                  <a:lnTo>
                    <a:pt x="77362" y="60854"/>
                  </a:lnTo>
                  <a:lnTo>
                    <a:pt x="51020" y="108797"/>
                  </a:lnTo>
                  <a:lnTo>
                    <a:pt x="46709" y="142039"/>
                  </a:lnTo>
                  <a:lnTo>
                    <a:pt x="56972" y="186411"/>
                  </a:lnTo>
                  <a:lnTo>
                    <a:pt x="72983" y="204388"/>
                  </a:lnTo>
                  <a:lnTo>
                    <a:pt x="88722" y="211413"/>
                  </a:lnTo>
                  <a:lnTo>
                    <a:pt x="97615" y="214154"/>
                  </a:lnTo>
                  <a:lnTo>
                    <a:pt x="119511" y="215188"/>
                  </a:lnTo>
                  <a:lnTo>
                    <a:pt x="122667" y="214790"/>
                  </a:lnTo>
                  <a:lnTo>
                    <a:pt x="160564" y="208587"/>
                  </a:lnTo>
                  <a:lnTo>
                    <a:pt x="191814" y="197819"/>
                  </a:lnTo>
                  <a:lnTo>
                    <a:pt x="206521" y="190546"/>
                  </a:lnTo>
                  <a:lnTo>
                    <a:pt x="229169" y="174693"/>
                  </a:lnTo>
                  <a:lnTo>
                    <a:pt x="249120" y="155055"/>
                  </a:lnTo>
                  <a:lnTo>
                    <a:pt x="256917" y="145449"/>
                  </a:lnTo>
                  <a:lnTo>
                    <a:pt x="268580" y="126106"/>
                  </a:lnTo>
                  <a:lnTo>
                    <a:pt x="283177" y="126331"/>
                  </a:lnTo>
                  <a:lnTo>
                    <a:pt x="272678" y="146755"/>
                  </a:lnTo>
                  <a:lnTo>
                    <a:pt x="271545" y="148762"/>
                  </a:lnTo>
                  <a:lnTo>
                    <a:pt x="260597" y="163246"/>
                  </a:lnTo>
                  <a:lnTo>
                    <a:pt x="258271" y="165675"/>
                  </a:lnTo>
                  <a:lnTo>
                    <a:pt x="239387" y="184297"/>
                  </a:lnTo>
                  <a:lnTo>
                    <a:pt x="190123" y="213505"/>
                  </a:lnTo>
                  <a:lnTo>
                    <a:pt x="151806" y="225944"/>
                  </a:lnTo>
                  <a:lnTo>
                    <a:pt x="117468" y="232182"/>
                  </a:lnTo>
                  <a:lnTo>
                    <a:pt x="103363" y="234116"/>
                  </a:lnTo>
                  <a:lnTo>
                    <a:pt x="75629" y="233864"/>
                  </a:lnTo>
                  <a:lnTo>
                    <a:pt x="60245" y="230767"/>
                  </a:lnTo>
                  <a:lnTo>
                    <a:pt x="40870" y="224825"/>
                  </a:lnTo>
                  <a:lnTo>
                    <a:pt x="5747" y="186957"/>
                  </a:lnTo>
                  <a:lnTo>
                    <a:pt x="0" y="150849"/>
                  </a:lnTo>
                  <a:lnTo>
                    <a:pt x="17105" y="92504"/>
                  </a:lnTo>
                  <a:lnTo>
                    <a:pt x="43790" y="60348"/>
                  </a:lnTo>
                  <a:lnTo>
                    <a:pt x="80327" y="33171"/>
                  </a:lnTo>
                  <a:lnTo>
                    <a:pt x="126060" y="13539"/>
                  </a:lnTo>
                  <a:lnTo>
                    <a:pt x="157645" y="4682"/>
                  </a:lnTo>
                  <a:lnTo>
                    <a:pt x="195673" y="0"/>
                  </a:lnTo>
                  <a:lnTo>
                    <a:pt x="211128" y="144"/>
                  </a:lnTo>
                  <a:lnTo>
                    <a:pt x="216316" y="1032"/>
                  </a:lnTo>
                  <a:lnTo>
                    <a:pt x="235007" y="5374"/>
                  </a:lnTo>
                  <a:lnTo>
                    <a:pt x="257807" y="21451"/>
                  </a:lnTo>
                  <a:lnTo>
                    <a:pt x="262742" y="32896"/>
                  </a:lnTo>
                  <a:lnTo>
                    <a:pt x="260349" y="38589"/>
                  </a:lnTo>
                  <a:lnTo>
                    <a:pt x="255443" y="50279"/>
                  </a:lnTo>
                  <a:lnTo>
                    <a:pt x="233548" y="59795"/>
                  </a:lnTo>
                  <a:lnTo>
                    <a:pt x="214572" y="59334"/>
                  </a:lnTo>
                  <a:lnTo>
                    <a:pt x="207274" y="4875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4" name="object 24"/>
          <p:cNvGrpSpPr/>
          <p:nvPr/>
        </p:nvGrpSpPr>
        <p:grpSpPr>
          <a:xfrm>
            <a:off x="948122" y="1209643"/>
            <a:ext cx="339725" cy="350520"/>
            <a:chOff x="948122" y="1209643"/>
            <a:chExt cx="339725" cy="350520"/>
          </a:xfrm>
        </p:grpSpPr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52884" y="1214405"/>
              <a:ext cx="329887" cy="340863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952884" y="1214405"/>
              <a:ext cx="330200" cy="340995"/>
            </a:xfrm>
            <a:custGeom>
              <a:rect l="l" t="t" r="r" b="b"/>
              <a:pathLst>
                <a:path w="330200" h="340994">
                  <a:moveTo>
                    <a:pt x="2919" y="329940"/>
                  </a:moveTo>
                  <a:lnTo>
                    <a:pt x="17516" y="326304"/>
                  </a:lnTo>
                  <a:lnTo>
                    <a:pt x="21884" y="324441"/>
                  </a:lnTo>
                  <a:lnTo>
                    <a:pt x="37951" y="317600"/>
                  </a:lnTo>
                  <a:lnTo>
                    <a:pt x="43790" y="305320"/>
                  </a:lnTo>
                  <a:lnTo>
                    <a:pt x="43790" y="47205"/>
                  </a:lnTo>
                  <a:lnTo>
                    <a:pt x="37951" y="37482"/>
                  </a:lnTo>
                  <a:lnTo>
                    <a:pt x="17516" y="37724"/>
                  </a:lnTo>
                  <a:lnTo>
                    <a:pt x="0" y="41029"/>
                  </a:lnTo>
                  <a:lnTo>
                    <a:pt x="0" y="30100"/>
                  </a:lnTo>
                  <a:lnTo>
                    <a:pt x="32112" y="24112"/>
                  </a:lnTo>
                  <a:lnTo>
                    <a:pt x="55467" y="16157"/>
                  </a:lnTo>
                  <a:lnTo>
                    <a:pt x="78822" y="1070"/>
                  </a:lnTo>
                  <a:lnTo>
                    <a:pt x="84661" y="0"/>
                  </a:lnTo>
                  <a:lnTo>
                    <a:pt x="84661" y="152106"/>
                  </a:lnTo>
                  <a:lnTo>
                    <a:pt x="112939" y="128834"/>
                  </a:lnTo>
                  <a:lnTo>
                    <a:pt x="118074" y="124981"/>
                  </a:lnTo>
                  <a:lnTo>
                    <a:pt x="119973" y="123824"/>
                  </a:lnTo>
                  <a:lnTo>
                    <a:pt x="138669" y="113039"/>
                  </a:lnTo>
                  <a:lnTo>
                    <a:pt x="165558" y="102250"/>
                  </a:lnTo>
                  <a:lnTo>
                    <a:pt x="167889" y="101456"/>
                  </a:lnTo>
                  <a:lnTo>
                    <a:pt x="198515" y="92626"/>
                  </a:lnTo>
                  <a:lnTo>
                    <a:pt x="235942" y="88544"/>
                  </a:lnTo>
                  <a:lnTo>
                    <a:pt x="245271" y="88637"/>
                  </a:lnTo>
                  <a:lnTo>
                    <a:pt x="247292" y="88996"/>
                  </a:lnTo>
                  <a:lnTo>
                    <a:pt x="265661" y="93282"/>
                  </a:lnTo>
                  <a:lnTo>
                    <a:pt x="276266" y="100414"/>
                  </a:lnTo>
                  <a:lnTo>
                    <a:pt x="279893" y="103502"/>
                  </a:lnTo>
                  <a:lnTo>
                    <a:pt x="282833" y="108592"/>
                  </a:lnTo>
                  <a:lnTo>
                    <a:pt x="289016" y="133714"/>
                  </a:lnTo>
                  <a:lnTo>
                    <a:pt x="289016" y="244989"/>
                  </a:lnTo>
                  <a:lnTo>
                    <a:pt x="296314" y="253449"/>
                  </a:lnTo>
                  <a:lnTo>
                    <a:pt x="315290" y="252141"/>
                  </a:lnTo>
                  <a:lnTo>
                    <a:pt x="329887" y="248506"/>
                  </a:lnTo>
                  <a:lnTo>
                    <a:pt x="329887" y="258684"/>
                  </a:lnTo>
                  <a:lnTo>
                    <a:pt x="207274" y="289501"/>
                  </a:lnTo>
                  <a:lnTo>
                    <a:pt x="207274" y="279044"/>
                  </a:lnTo>
                  <a:lnTo>
                    <a:pt x="221871" y="275408"/>
                  </a:lnTo>
                  <a:lnTo>
                    <a:pt x="226236" y="273579"/>
                  </a:lnTo>
                  <a:lnTo>
                    <a:pt x="242306" y="266859"/>
                  </a:lnTo>
                  <a:lnTo>
                    <a:pt x="248145" y="255044"/>
                  </a:lnTo>
                  <a:lnTo>
                    <a:pt x="248145" y="146216"/>
                  </a:lnTo>
                  <a:lnTo>
                    <a:pt x="236509" y="117403"/>
                  </a:lnTo>
                  <a:lnTo>
                    <a:pt x="232088" y="110777"/>
                  </a:lnTo>
                  <a:lnTo>
                    <a:pt x="222340" y="109425"/>
                  </a:lnTo>
                  <a:lnTo>
                    <a:pt x="189757" y="110195"/>
                  </a:lnTo>
                  <a:lnTo>
                    <a:pt x="176331" y="114409"/>
                  </a:lnTo>
                  <a:lnTo>
                    <a:pt x="138669" y="129845"/>
                  </a:lnTo>
                  <a:lnTo>
                    <a:pt x="121056" y="140704"/>
                  </a:lnTo>
                  <a:lnTo>
                    <a:pt x="118074" y="142652"/>
                  </a:lnTo>
                  <a:lnTo>
                    <a:pt x="112527" y="147122"/>
                  </a:lnTo>
                  <a:lnTo>
                    <a:pt x="84661" y="171791"/>
                  </a:lnTo>
                  <a:lnTo>
                    <a:pt x="84661" y="295265"/>
                  </a:lnTo>
                  <a:lnTo>
                    <a:pt x="91959" y="304190"/>
                  </a:lnTo>
                  <a:lnTo>
                    <a:pt x="110935" y="303037"/>
                  </a:lnTo>
                  <a:lnTo>
                    <a:pt x="125532" y="299402"/>
                  </a:lnTo>
                  <a:lnTo>
                    <a:pt x="125532" y="310046"/>
                  </a:lnTo>
                  <a:lnTo>
                    <a:pt x="2919" y="340863"/>
                  </a:lnTo>
                  <a:lnTo>
                    <a:pt x="2919" y="32994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1333477" y="1142289"/>
            <a:ext cx="701675" cy="304165"/>
            <a:chOff x="1333477" y="1142289"/>
            <a:chExt cx="701675" cy="304165"/>
          </a:xfrm>
        </p:grpSpPr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338239" y="1229038"/>
              <a:ext cx="326967" cy="212605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1338239" y="1229038"/>
              <a:ext cx="327025" cy="212725"/>
            </a:xfrm>
            <a:custGeom>
              <a:rect l="l" t="t" r="r" b="b"/>
              <a:pathLst>
                <a:path w="327025" h="212725">
                  <a:moveTo>
                    <a:pt x="110935" y="203861"/>
                  </a:moveTo>
                  <a:lnTo>
                    <a:pt x="70713" y="211313"/>
                  </a:lnTo>
                  <a:lnTo>
                    <a:pt x="54372" y="212605"/>
                  </a:lnTo>
                  <a:lnTo>
                    <a:pt x="47435" y="212250"/>
                  </a:lnTo>
                  <a:lnTo>
                    <a:pt x="29193" y="210291"/>
                  </a:lnTo>
                  <a:lnTo>
                    <a:pt x="7313" y="199907"/>
                  </a:lnTo>
                  <a:lnTo>
                    <a:pt x="4739" y="197660"/>
                  </a:lnTo>
                  <a:lnTo>
                    <a:pt x="0" y="184875"/>
                  </a:lnTo>
                  <a:lnTo>
                    <a:pt x="17675" y="147305"/>
                  </a:lnTo>
                  <a:lnTo>
                    <a:pt x="45250" y="125049"/>
                  </a:lnTo>
                  <a:lnTo>
                    <a:pt x="91708" y="101718"/>
                  </a:lnTo>
                  <a:lnTo>
                    <a:pt x="136593" y="84833"/>
                  </a:lnTo>
                  <a:lnTo>
                    <a:pt x="224790" y="57538"/>
                  </a:lnTo>
                  <a:lnTo>
                    <a:pt x="224790" y="38457"/>
                  </a:lnTo>
                  <a:lnTo>
                    <a:pt x="219744" y="25234"/>
                  </a:lnTo>
                  <a:lnTo>
                    <a:pt x="211653" y="15016"/>
                  </a:lnTo>
                  <a:lnTo>
                    <a:pt x="209133" y="14405"/>
                  </a:lnTo>
                  <a:lnTo>
                    <a:pt x="151806" y="17237"/>
                  </a:lnTo>
                  <a:lnTo>
                    <a:pt x="96060" y="33731"/>
                  </a:lnTo>
                  <a:lnTo>
                    <a:pt x="95391" y="34036"/>
                  </a:lnTo>
                  <a:lnTo>
                    <a:pt x="81742" y="41019"/>
                  </a:lnTo>
                  <a:lnTo>
                    <a:pt x="75510" y="50428"/>
                  </a:lnTo>
                  <a:lnTo>
                    <a:pt x="67145" y="63094"/>
                  </a:lnTo>
                  <a:lnTo>
                    <a:pt x="70064" y="69056"/>
                  </a:lnTo>
                  <a:lnTo>
                    <a:pt x="65685" y="78265"/>
                  </a:lnTo>
                  <a:lnTo>
                    <a:pt x="43790" y="88062"/>
                  </a:lnTo>
                  <a:lnTo>
                    <a:pt x="24814" y="88098"/>
                  </a:lnTo>
                  <a:lnTo>
                    <a:pt x="17516" y="77191"/>
                  </a:lnTo>
                  <a:lnTo>
                    <a:pt x="21007" y="68842"/>
                  </a:lnTo>
                  <a:lnTo>
                    <a:pt x="55467" y="40811"/>
                  </a:lnTo>
                  <a:lnTo>
                    <a:pt x="76848" y="30499"/>
                  </a:lnTo>
                  <a:lnTo>
                    <a:pt x="86394" y="26274"/>
                  </a:lnTo>
                  <a:lnTo>
                    <a:pt x="109749" y="18120"/>
                  </a:lnTo>
                  <a:lnTo>
                    <a:pt x="112256" y="17437"/>
                  </a:lnTo>
                  <a:lnTo>
                    <a:pt x="148886" y="8138"/>
                  </a:lnTo>
                  <a:lnTo>
                    <a:pt x="195874" y="1051"/>
                  </a:lnTo>
                  <a:lnTo>
                    <a:pt x="210467" y="0"/>
                  </a:lnTo>
                  <a:lnTo>
                    <a:pt x="220301" y="355"/>
                  </a:lnTo>
                  <a:lnTo>
                    <a:pt x="236467" y="1808"/>
                  </a:lnTo>
                  <a:lnTo>
                    <a:pt x="254379" y="8495"/>
                  </a:lnTo>
                  <a:lnTo>
                    <a:pt x="259462" y="13314"/>
                  </a:lnTo>
                  <a:lnTo>
                    <a:pt x="265661" y="29503"/>
                  </a:lnTo>
                  <a:lnTo>
                    <a:pt x="265661" y="133424"/>
                  </a:lnTo>
                  <a:lnTo>
                    <a:pt x="268817" y="143425"/>
                  </a:lnTo>
                  <a:lnTo>
                    <a:pt x="270040" y="147297"/>
                  </a:lnTo>
                  <a:lnTo>
                    <a:pt x="270040" y="147297"/>
                  </a:lnTo>
                  <a:lnTo>
                    <a:pt x="286096" y="145669"/>
                  </a:lnTo>
                  <a:lnTo>
                    <a:pt x="306532" y="133580"/>
                  </a:lnTo>
                  <a:lnTo>
                    <a:pt x="312370" y="112680"/>
                  </a:lnTo>
                  <a:lnTo>
                    <a:pt x="326967" y="109149"/>
                  </a:lnTo>
                  <a:lnTo>
                    <a:pt x="317291" y="133880"/>
                  </a:lnTo>
                  <a:lnTo>
                    <a:pt x="312370" y="143038"/>
                  </a:lnTo>
                  <a:lnTo>
                    <a:pt x="304188" y="147709"/>
                  </a:lnTo>
                  <a:lnTo>
                    <a:pt x="274419" y="161139"/>
                  </a:lnTo>
                  <a:lnTo>
                    <a:pt x="262660" y="162363"/>
                  </a:lnTo>
                  <a:lnTo>
                    <a:pt x="242306" y="164460"/>
                  </a:lnTo>
                  <a:lnTo>
                    <a:pt x="224790" y="152942"/>
                  </a:lnTo>
                  <a:lnTo>
                    <a:pt x="191324" y="172411"/>
                  </a:lnTo>
                  <a:lnTo>
                    <a:pt x="190721" y="172750"/>
                  </a:lnTo>
                  <a:lnTo>
                    <a:pt x="170782" y="183160"/>
                  </a:lnTo>
                  <a:lnTo>
                    <a:pt x="149240" y="191821"/>
                  </a:lnTo>
                  <a:lnTo>
                    <a:pt x="110935" y="20386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383106" y="1291354"/>
              <a:ext cx="184686" cy="13692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703159" y="1147052"/>
              <a:ext cx="326968" cy="220379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1703159" y="1147052"/>
              <a:ext cx="327025" cy="220979"/>
            </a:xfrm>
            <a:custGeom>
              <a:rect l="l" t="t" r="r" b="b"/>
              <a:pathLst>
                <a:path w="327025" h="220978">
                  <a:moveTo>
                    <a:pt x="0" y="211158"/>
                  </a:moveTo>
                  <a:lnTo>
                    <a:pt x="14596" y="207523"/>
                  </a:lnTo>
                  <a:lnTo>
                    <a:pt x="18960" y="205782"/>
                  </a:lnTo>
                  <a:lnTo>
                    <a:pt x="35032" y="199386"/>
                  </a:lnTo>
                  <a:lnTo>
                    <a:pt x="40871" y="188808"/>
                  </a:lnTo>
                  <a:lnTo>
                    <a:pt x="40871" y="57970"/>
                  </a:lnTo>
                  <a:lnTo>
                    <a:pt x="37951" y="51741"/>
                  </a:lnTo>
                  <a:lnTo>
                    <a:pt x="26274" y="51923"/>
                  </a:lnTo>
                  <a:lnTo>
                    <a:pt x="2919" y="56853"/>
                  </a:lnTo>
                  <a:lnTo>
                    <a:pt x="2919" y="47639"/>
                  </a:lnTo>
                  <a:lnTo>
                    <a:pt x="23354" y="43371"/>
                  </a:lnTo>
                  <a:lnTo>
                    <a:pt x="24011" y="43198"/>
                  </a:lnTo>
                  <a:lnTo>
                    <a:pt x="51088" y="36062"/>
                  </a:lnTo>
                  <a:lnTo>
                    <a:pt x="75903" y="24857"/>
                  </a:lnTo>
                  <a:lnTo>
                    <a:pt x="81741" y="23649"/>
                  </a:lnTo>
                  <a:lnTo>
                    <a:pt x="81741" y="58284"/>
                  </a:lnTo>
                  <a:lnTo>
                    <a:pt x="109993" y="38731"/>
                  </a:lnTo>
                  <a:lnTo>
                    <a:pt x="115662" y="35113"/>
                  </a:lnTo>
                  <a:lnTo>
                    <a:pt x="134290" y="24662"/>
                  </a:lnTo>
                  <a:lnTo>
                    <a:pt x="161465" y="13956"/>
                  </a:lnTo>
                  <a:lnTo>
                    <a:pt x="189758" y="5691"/>
                  </a:lnTo>
                  <a:lnTo>
                    <a:pt x="230943" y="324"/>
                  </a:lnTo>
                  <a:lnTo>
                    <a:pt x="241531" y="0"/>
                  </a:lnTo>
                  <a:lnTo>
                    <a:pt x="246279" y="551"/>
                  </a:lnTo>
                  <a:lnTo>
                    <a:pt x="262742" y="3440"/>
                  </a:lnTo>
                  <a:lnTo>
                    <a:pt x="273367" y="9361"/>
                  </a:lnTo>
                  <a:lnTo>
                    <a:pt x="276974" y="11907"/>
                  </a:lnTo>
                  <a:lnTo>
                    <a:pt x="280427" y="16876"/>
                  </a:lnTo>
                  <a:lnTo>
                    <a:pt x="286097" y="37065"/>
                  </a:lnTo>
                  <a:lnTo>
                    <a:pt x="286097" y="128477"/>
                  </a:lnTo>
                  <a:lnTo>
                    <a:pt x="293395" y="135234"/>
                  </a:lnTo>
                  <a:lnTo>
                    <a:pt x="312371" y="133359"/>
                  </a:lnTo>
                  <a:lnTo>
                    <a:pt x="326968" y="129724"/>
                  </a:lnTo>
                  <a:lnTo>
                    <a:pt x="326968" y="138201"/>
                  </a:lnTo>
                  <a:lnTo>
                    <a:pt x="204354" y="169018"/>
                  </a:lnTo>
                  <a:lnTo>
                    <a:pt x="204354" y="160262"/>
                  </a:lnTo>
                  <a:lnTo>
                    <a:pt x="218951" y="156626"/>
                  </a:lnTo>
                  <a:lnTo>
                    <a:pt x="223310" y="154921"/>
                  </a:lnTo>
                  <a:lnTo>
                    <a:pt x="239387" y="148645"/>
                  </a:lnTo>
                  <a:lnTo>
                    <a:pt x="245225" y="138532"/>
                  </a:lnTo>
                  <a:lnTo>
                    <a:pt x="245225" y="41796"/>
                  </a:lnTo>
                  <a:lnTo>
                    <a:pt x="238507" y="25726"/>
                  </a:lnTo>
                  <a:lnTo>
                    <a:pt x="230628" y="18203"/>
                  </a:lnTo>
                  <a:lnTo>
                    <a:pt x="220867" y="16704"/>
                  </a:lnTo>
                  <a:lnTo>
                    <a:pt x="186838" y="18026"/>
                  </a:lnTo>
                  <a:lnTo>
                    <a:pt x="166797" y="23867"/>
                  </a:lnTo>
                  <a:lnTo>
                    <a:pt x="132830" y="38347"/>
                  </a:lnTo>
                  <a:lnTo>
                    <a:pt x="113662" y="50156"/>
                  </a:lnTo>
                  <a:lnTo>
                    <a:pt x="105551" y="55943"/>
                  </a:lnTo>
                  <a:lnTo>
                    <a:pt x="81741" y="74848"/>
                  </a:lnTo>
                  <a:lnTo>
                    <a:pt x="81741" y="178753"/>
                  </a:lnTo>
                  <a:lnTo>
                    <a:pt x="89040" y="185976"/>
                  </a:lnTo>
                  <a:lnTo>
                    <a:pt x="108016" y="184256"/>
                  </a:lnTo>
                  <a:lnTo>
                    <a:pt x="122613" y="180620"/>
                  </a:lnTo>
                  <a:lnTo>
                    <a:pt x="122613" y="189562"/>
                  </a:lnTo>
                  <a:lnTo>
                    <a:pt x="0" y="220379"/>
                  </a:lnTo>
                  <a:lnTo>
                    <a:pt x="0" y="21115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3" name="object 33"/>
          <p:cNvGrpSpPr/>
          <p:nvPr/>
        </p:nvGrpSpPr>
        <p:grpSpPr>
          <a:xfrm>
            <a:off x="2095429" y="1028640"/>
            <a:ext cx="281305" cy="208279"/>
            <a:chOff x="2095429" y="1028640"/>
            <a:chExt cx="281305" cy="208279"/>
          </a:xfrm>
        </p:grpSpPr>
        <p:pic>
          <p:nvPicPr>
            <p:cNvPr id="34" name="object 3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2100191" y="1033403"/>
              <a:ext cx="271499" cy="198460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2100191" y="1033403"/>
              <a:ext cx="271780" cy="198755"/>
            </a:xfrm>
            <a:custGeom>
              <a:rect l="l" t="t" r="r" b="b"/>
              <a:pathLst>
                <a:path w="271780" h="198755">
                  <a:moveTo>
                    <a:pt x="128451" y="159157"/>
                  </a:moveTo>
                  <a:lnTo>
                    <a:pt x="139254" y="175323"/>
                  </a:lnTo>
                  <a:lnTo>
                    <a:pt x="143048" y="180972"/>
                  </a:lnTo>
                  <a:lnTo>
                    <a:pt x="146932" y="181054"/>
                  </a:lnTo>
                  <a:lnTo>
                    <a:pt x="186838" y="176759"/>
                  </a:lnTo>
                  <a:lnTo>
                    <a:pt x="210990" y="168171"/>
                  </a:lnTo>
                  <a:lnTo>
                    <a:pt x="233548" y="156727"/>
                  </a:lnTo>
                  <a:lnTo>
                    <a:pt x="244047" y="147282"/>
                  </a:lnTo>
                  <a:lnTo>
                    <a:pt x="256902" y="127144"/>
                  </a:lnTo>
                  <a:lnTo>
                    <a:pt x="271499" y="126224"/>
                  </a:lnTo>
                  <a:lnTo>
                    <a:pt x="262646" y="142692"/>
                  </a:lnTo>
                  <a:lnTo>
                    <a:pt x="256788" y="149785"/>
                  </a:lnTo>
                  <a:lnTo>
                    <a:pt x="256164" y="150349"/>
                  </a:lnTo>
                  <a:lnTo>
                    <a:pt x="240846" y="163349"/>
                  </a:lnTo>
                  <a:lnTo>
                    <a:pt x="220131" y="175589"/>
                  </a:lnTo>
                  <a:lnTo>
                    <a:pt x="219977" y="175675"/>
                  </a:lnTo>
                  <a:lnTo>
                    <a:pt x="208091" y="180780"/>
                  </a:lnTo>
                  <a:lnTo>
                    <a:pt x="175161" y="191536"/>
                  </a:lnTo>
                  <a:lnTo>
                    <a:pt x="137952" y="197853"/>
                  </a:lnTo>
                  <a:lnTo>
                    <a:pt x="128976" y="198460"/>
                  </a:lnTo>
                  <a:lnTo>
                    <a:pt x="127227" y="198321"/>
                  </a:lnTo>
                  <a:lnTo>
                    <a:pt x="109475" y="195968"/>
                  </a:lnTo>
                  <a:lnTo>
                    <a:pt x="100125" y="191062"/>
                  </a:lnTo>
                  <a:lnTo>
                    <a:pt x="96133" y="188272"/>
                  </a:lnTo>
                  <a:lnTo>
                    <a:pt x="93350" y="184147"/>
                  </a:lnTo>
                  <a:lnTo>
                    <a:pt x="87580" y="163521"/>
                  </a:lnTo>
                  <a:lnTo>
                    <a:pt x="87580" y="68813"/>
                  </a:lnTo>
                  <a:lnTo>
                    <a:pt x="0" y="87302"/>
                  </a:lnTo>
                  <a:lnTo>
                    <a:pt x="0" y="78985"/>
                  </a:lnTo>
                  <a:lnTo>
                    <a:pt x="23354" y="74108"/>
                  </a:lnTo>
                  <a:lnTo>
                    <a:pt x="56166" y="64308"/>
                  </a:lnTo>
                  <a:lnTo>
                    <a:pt x="58677" y="63335"/>
                  </a:lnTo>
                  <a:lnTo>
                    <a:pt x="80281" y="52052"/>
                  </a:lnTo>
                  <a:lnTo>
                    <a:pt x="108015" y="14726"/>
                  </a:lnTo>
                  <a:lnTo>
                    <a:pt x="110935" y="3398"/>
                  </a:lnTo>
                  <a:lnTo>
                    <a:pt x="128451" y="0"/>
                  </a:lnTo>
                  <a:lnTo>
                    <a:pt x="128451" y="52160"/>
                  </a:lnTo>
                  <a:lnTo>
                    <a:pt x="245225" y="27774"/>
                  </a:lnTo>
                  <a:lnTo>
                    <a:pt x="245225" y="35533"/>
                  </a:lnTo>
                  <a:lnTo>
                    <a:pt x="128451" y="60185"/>
                  </a:lnTo>
                  <a:lnTo>
                    <a:pt x="128451" y="15915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6528" y="1047872"/>
            <a:ext cx="6264910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What</a:t>
            </a:r>
            <a:r>
              <a:rPr sz="4400" spc="-3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does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the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rabbit</a:t>
            </a:r>
            <a:r>
              <a:rPr sz="4400" spc="-20">
                <a:latin typeface="Arial"/>
                <a:cs typeface="Arial"/>
              </a:rPr>
              <a:t> </a:t>
            </a:r>
            <a:r>
              <a:rPr sz="4400" spc="-25">
                <a:latin typeface="Arial"/>
                <a:cs typeface="Arial"/>
              </a:rPr>
              <a:t>do? </a:t>
            </a:r>
            <a:r>
              <a:rPr sz="4400">
                <a:latin typeface="Arial"/>
                <a:cs typeface="Arial"/>
              </a:rPr>
              <a:t>What</a:t>
            </a:r>
            <a:r>
              <a:rPr sz="4400" spc="-3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can</a:t>
            </a:r>
            <a:r>
              <a:rPr sz="4400" spc="-1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it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 spc="-25">
                <a:latin typeface="Arial"/>
                <a:cs typeface="Arial"/>
              </a:rPr>
              <a:t>do?</a:t>
            </a:r>
            <a:endParaRPr sz="4400">
              <a:latin typeface="Arial"/>
              <a:cs typeface="Arial"/>
            </a:endParaRPr>
          </a:p>
          <a:p>
            <a:pPr marL="12700" marR="969010">
              <a:lnSpc>
                <a:spcPct val="100000"/>
              </a:lnSpc>
            </a:pPr>
            <a:r>
              <a:rPr sz="4400">
                <a:latin typeface="Arial"/>
                <a:cs typeface="Arial"/>
              </a:rPr>
              <a:t>What’s</a:t>
            </a:r>
            <a:r>
              <a:rPr sz="4400" spc="-3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the</a:t>
            </a:r>
            <a:r>
              <a:rPr sz="4400" spc="-2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lion’s</a:t>
            </a:r>
            <a:r>
              <a:rPr sz="4400" spc="-25">
                <a:latin typeface="Arial"/>
                <a:cs typeface="Arial"/>
              </a:rPr>
              <a:t> </a:t>
            </a:r>
            <a:r>
              <a:rPr sz="4400" spc="-20">
                <a:latin typeface="Arial"/>
                <a:cs typeface="Arial"/>
              </a:rPr>
              <a:t>job? </a:t>
            </a:r>
            <a:r>
              <a:rPr sz="4400">
                <a:latin typeface="Arial"/>
                <a:cs typeface="Arial"/>
              </a:rPr>
              <a:t>Can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it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plough?</a:t>
            </a:r>
            <a:endParaRPr sz="4400">
              <a:latin typeface="Arial"/>
              <a:cs typeface="Arial"/>
            </a:endParaRPr>
          </a:p>
          <a:p>
            <a:pPr marL="12700" marR="283845">
              <a:lnSpc>
                <a:spcPct val="100000"/>
              </a:lnSpc>
            </a:pPr>
            <a:r>
              <a:rPr sz="4400">
                <a:latin typeface="Arial"/>
                <a:cs typeface="Arial"/>
              </a:rPr>
              <a:t>What</a:t>
            </a:r>
            <a:r>
              <a:rPr sz="4400" spc="-3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does</a:t>
            </a:r>
            <a:r>
              <a:rPr sz="4400" spc="-2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the</a:t>
            </a:r>
            <a:r>
              <a:rPr sz="4400" spc="-2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bear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 spc="-25">
                <a:latin typeface="Arial"/>
                <a:cs typeface="Arial"/>
              </a:rPr>
              <a:t>do? </a:t>
            </a:r>
            <a:r>
              <a:rPr sz="4400">
                <a:latin typeface="Arial"/>
                <a:cs typeface="Arial"/>
              </a:rPr>
              <a:t>What</a:t>
            </a:r>
            <a:r>
              <a:rPr sz="4400" spc="-3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can</a:t>
            </a:r>
            <a:r>
              <a:rPr sz="4400" spc="-1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it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 spc="-25">
                <a:latin typeface="Arial"/>
                <a:cs typeface="Arial"/>
              </a:rPr>
              <a:t>do?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0" y="1562100"/>
            <a:ext cx="4176713" cy="31337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254000" y="2895600"/>
            <a:ext cx="3384550" cy="33845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19044" y="-251785"/>
            <a:ext cx="8125459" cy="115570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/>
              <a:t>What’s</a:t>
            </a:r>
            <a:r>
              <a:rPr spc="-25"/>
              <a:t> </a:t>
            </a:r>
            <a:r>
              <a:rPr/>
              <a:t>his</a:t>
            </a:r>
            <a:r>
              <a:rPr spc="-25"/>
              <a:t> </a:t>
            </a:r>
            <a:r>
              <a:rPr/>
              <a:t>job(</a:t>
            </a:r>
            <a:r>
              <a:rPr sz="7400" i="0" spc="-445">
                <a:solidFill>
                  <a:srgbClr val="FF0000"/>
                </a:solidFill>
                <a:latin typeface="Microsoft JhengHei"/>
                <a:cs typeface="Microsoft JhengHei"/>
              </a:rPr>
              <a:t>工</a:t>
            </a:r>
            <a:r>
              <a:rPr sz="7400" i="0" spc="-495">
                <a:solidFill>
                  <a:srgbClr val="FF0000"/>
                </a:solidFill>
                <a:latin typeface="Microsoft JhengHei"/>
                <a:cs typeface="Microsoft JhengHei"/>
              </a:rPr>
              <a:t>作</a:t>
            </a:r>
            <a:endParaRPr sz="7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2440" y="867618"/>
            <a:ext cx="7761605" cy="5761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89020">
              <a:lnSpc>
                <a:spcPts val="8100"/>
              </a:lnSpc>
              <a:spcBef>
                <a:spcPts val="100"/>
              </a:spcBef>
            </a:pPr>
            <a:r>
              <a:rPr sz="7000" b="1" i="1" spc="-25">
                <a:latin typeface="Arial"/>
                <a:cs typeface="Arial"/>
              </a:rPr>
              <a:t>)?</a:t>
            </a:r>
            <a:endParaRPr sz="7000">
              <a:latin typeface="Arial"/>
              <a:cs typeface="Arial"/>
            </a:endParaRPr>
          </a:p>
          <a:p>
            <a:pPr marL="12700">
              <a:lnSpc>
                <a:spcPts val="6180"/>
              </a:lnSpc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 doctor</a:t>
            </a:r>
            <a:endParaRPr sz="5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6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5300">
              <a:latin typeface="Arial"/>
              <a:cs typeface="Arial"/>
            </a:endParaRPr>
          </a:p>
          <a:p>
            <a:pPr marL="3416300" marR="5080">
              <a:lnSpc>
                <a:spcPct val="100000"/>
              </a:lnSpc>
            </a:pPr>
            <a:r>
              <a:rPr sz="4800" b="1" i="1">
                <a:solidFill>
                  <a:srgbClr val="FF0000"/>
                </a:solidFill>
                <a:latin typeface="Arial"/>
                <a:cs typeface="Arial"/>
              </a:rPr>
              <a:t>Where</a:t>
            </a:r>
            <a:r>
              <a:rPr sz="4800" b="1" i="1" spc="-2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800" b="1" i="1">
                <a:solidFill>
                  <a:srgbClr val="FF0000"/>
                </a:solidFill>
                <a:latin typeface="Arial"/>
                <a:cs typeface="Arial"/>
              </a:rPr>
              <a:t>does</a:t>
            </a:r>
            <a:r>
              <a:rPr sz="4800" b="1" i="1" spc="-2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800" b="1" i="1" spc="-25">
                <a:solidFill>
                  <a:srgbClr val="FF0000"/>
                </a:solidFill>
                <a:latin typeface="Arial"/>
                <a:cs typeface="Arial"/>
              </a:rPr>
              <a:t>he </a:t>
            </a:r>
            <a:r>
              <a:rPr sz="4800" b="1" i="1" spc="-10">
                <a:solidFill>
                  <a:srgbClr val="FF0000"/>
                </a:solidFill>
                <a:latin typeface="Arial"/>
                <a:cs typeface="Arial"/>
              </a:rPr>
              <a:t>work?</a:t>
            </a:r>
            <a:endParaRPr sz="4800">
              <a:latin typeface="Arial"/>
              <a:cs typeface="Arial"/>
            </a:endParaRPr>
          </a:p>
          <a:p>
            <a:pPr marL="3416300">
              <a:lnSpc>
                <a:spcPct val="100000"/>
              </a:lnSpc>
              <a:spcBef>
                <a:spcPts val="580"/>
              </a:spcBef>
            </a:pPr>
            <a:r>
              <a:rPr sz="4800" b="1" i="1">
                <a:solidFill>
                  <a:srgbClr val="FF0000"/>
                </a:solidFill>
                <a:latin typeface="Arial"/>
                <a:cs typeface="Arial"/>
              </a:rPr>
              <a:t>at</a:t>
            </a:r>
            <a:r>
              <a:rPr sz="4800" b="1" i="1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8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4800" b="1" i="1" spc="-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800" b="1" i="1" spc="-10">
                <a:solidFill>
                  <a:srgbClr val="FF0000"/>
                </a:solidFill>
                <a:latin typeface="Arial"/>
                <a:cs typeface="Arial"/>
              </a:rPr>
              <a:t>hospital</a:t>
            </a:r>
            <a:endParaRPr sz="4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">
              <a:lnSpc>
                <a:spcPct val="100000"/>
              </a:lnSpc>
              <a:spcBef>
                <a:spcPts val="100"/>
              </a:spcBef>
            </a:pPr>
            <a:r>
              <a:rPr/>
              <a:t>What’s</a:t>
            </a:r>
            <a:r>
              <a:rPr spc="-50"/>
              <a:t> </a:t>
            </a:r>
            <a:r>
              <a:rPr/>
              <a:t>his</a:t>
            </a:r>
            <a:r>
              <a:rPr spc="-40"/>
              <a:t> </a:t>
            </a:r>
            <a:r>
              <a:rPr spc="-20"/>
              <a:t>job?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39" y="2241338"/>
            <a:ext cx="7564755" cy="3728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 teacher</a:t>
            </a:r>
            <a:endParaRPr sz="5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6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050">
              <a:latin typeface="Arial"/>
              <a:cs typeface="Arial"/>
            </a:endParaRPr>
          </a:p>
          <a:p>
            <a:pPr marL="3973195">
              <a:lnSpc>
                <a:spcPct val="100000"/>
              </a:lnSpc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at</a:t>
            </a:r>
            <a:r>
              <a:rPr sz="5400" b="1" i="1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 school</a:t>
            </a:r>
            <a:endParaRPr sz="5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" y="3352800"/>
            <a:ext cx="3635375" cy="302577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457700" y="1651000"/>
            <a:ext cx="4295775" cy="32226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295900" y="3187700"/>
            <a:ext cx="3678238" cy="30702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What’s</a:t>
            </a:r>
            <a:r>
              <a:rPr spc="-15"/>
              <a:t> </a:t>
            </a:r>
            <a:r>
              <a:rPr>
                <a:solidFill>
                  <a:srgbClr val="FF0000"/>
                </a:solidFill>
              </a:rPr>
              <a:t>her</a:t>
            </a:r>
            <a:r>
              <a:rPr spc="-25">
                <a:solidFill>
                  <a:srgbClr val="FF0000"/>
                </a:solidFill>
              </a:rPr>
              <a:t> </a:t>
            </a:r>
            <a:r>
              <a:rPr spc="-20"/>
              <a:t>job?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39" y="1490451"/>
            <a:ext cx="8932545" cy="5201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03520">
              <a:lnSpc>
                <a:spcPts val="6330"/>
              </a:lnSpc>
              <a:spcBef>
                <a:spcPts val="100"/>
              </a:spcBef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in</a:t>
            </a:r>
            <a:r>
              <a:rPr sz="5400" b="1" i="1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an</a:t>
            </a:r>
            <a:r>
              <a:rPr sz="5400" b="1" i="1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office</a:t>
            </a:r>
            <a:endParaRPr sz="5400">
              <a:latin typeface="Arial"/>
              <a:cs typeface="Arial"/>
            </a:endParaRPr>
          </a:p>
          <a:p>
            <a:pPr marR="876935" algn="r">
              <a:lnSpc>
                <a:spcPts val="6690"/>
              </a:lnSpc>
            </a:pPr>
            <a:r>
              <a:rPr sz="5700" spc="-345">
                <a:solidFill>
                  <a:srgbClr val="FF0000"/>
                </a:solidFill>
                <a:latin typeface="宋体"/>
                <a:cs typeface="宋体"/>
              </a:rPr>
              <a:t>办公</a:t>
            </a:r>
            <a:r>
              <a:rPr sz="5700" spc="-395">
                <a:solidFill>
                  <a:srgbClr val="FF0000"/>
                </a:solidFill>
                <a:latin typeface="宋体"/>
                <a:cs typeface="宋体"/>
              </a:rPr>
              <a:t>室</a:t>
            </a:r>
            <a:endParaRPr sz="57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6450">
              <a:latin typeface="宋体"/>
              <a:cs typeface="宋体"/>
            </a:endParaRPr>
          </a:p>
          <a:p>
            <a:pPr marL="12700">
              <a:lnSpc>
                <a:spcPts val="6330"/>
              </a:lnSpc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 s</a:t>
            </a:r>
            <a:r>
              <a:rPr sz="5400" b="1" i="1" spc="-10">
                <a:latin typeface="Arial"/>
                <a:cs typeface="Arial"/>
              </a:rPr>
              <a:t>e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cr</a:t>
            </a:r>
            <a:r>
              <a:rPr sz="5400" b="1" i="1" spc="-10">
                <a:latin typeface="Arial"/>
                <a:cs typeface="Arial"/>
              </a:rPr>
              <a:t>e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t</a:t>
            </a:r>
            <a:r>
              <a:rPr sz="5400" b="1" i="1" spc="-10">
                <a:latin typeface="Arial"/>
                <a:cs typeface="Arial"/>
              </a:rPr>
              <a:t>a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ry</a:t>
            </a:r>
            <a:endParaRPr sz="5400">
              <a:latin typeface="Arial"/>
              <a:cs typeface="Arial"/>
            </a:endParaRPr>
          </a:p>
          <a:p>
            <a:pPr marL="965200">
              <a:lnSpc>
                <a:spcPts val="6659"/>
              </a:lnSpc>
            </a:pPr>
            <a:r>
              <a:rPr sz="5700" b="1" spc="-345">
                <a:solidFill>
                  <a:srgbClr val="FF0000"/>
                </a:solidFill>
                <a:latin typeface="Microsoft JhengHei"/>
                <a:cs typeface="Microsoft JhengHei"/>
              </a:rPr>
              <a:t>秘</a:t>
            </a:r>
            <a:r>
              <a:rPr sz="5700" b="1" spc="-395">
                <a:solidFill>
                  <a:srgbClr val="FF0000"/>
                </a:solidFill>
                <a:latin typeface="Microsoft JhengHei"/>
                <a:cs typeface="Microsoft JhengHei"/>
              </a:rPr>
              <a:t>书</a:t>
            </a:r>
            <a:endParaRPr sz="5700">
              <a:latin typeface="Microsoft JhengHei"/>
              <a:cs typeface="Microsoft JhengHei"/>
            </a:endParaRPr>
          </a:p>
          <a:p>
            <a:pPr marL="12700">
              <a:lnSpc>
                <a:spcPts val="6450"/>
              </a:lnSpc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two</a:t>
            </a:r>
            <a:r>
              <a:rPr sz="5400" b="1" i="1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secretaries</a:t>
            </a:r>
            <a:endParaRPr sz="54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46100" y="1841500"/>
            <a:ext cx="3168650" cy="25193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25786" y="415181"/>
            <a:ext cx="6585584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What’s</a:t>
            </a:r>
            <a:r>
              <a:rPr spc="-50"/>
              <a:t> </a:t>
            </a:r>
            <a:r>
              <a:rPr/>
              <a:t>his</a:t>
            </a:r>
            <a:r>
              <a:rPr spc="-40"/>
              <a:t> </a:t>
            </a:r>
            <a:r>
              <a:rPr spc="-20"/>
              <a:t>job?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6689" y="2003214"/>
            <a:ext cx="7428230" cy="4192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04995">
              <a:lnSpc>
                <a:spcPct val="100000"/>
              </a:lnSpc>
              <a:spcBef>
                <a:spcPts val="100"/>
              </a:spcBef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in</a:t>
            </a:r>
            <a:r>
              <a:rPr sz="5400" b="1" i="1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 spc="-10">
                <a:latin typeface="Arial"/>
                <a:cs typeface="Arial"/>
              </a:rPr>
              <a:t>hot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el</a:t>
            </a:r>
            <a:endParaRPr sz="5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6000">
              <a:latin typeface="Arial"/>
              <a:cs typeface="Arial"/>
            </a:endParaRPr>
          </a:p>
          <a:p>
            <a:pPr marL="12700" marR="4549775">
              <a:lnSpc>
                <a:spcPct val="70000"/>
              </a:lnSpc>
              <a:spcBef>
                <a:spcPts val="4175"/>
              </a:spcBef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 hotel </a:t>
            </a:r>
            <a:r>
              <a:rPr sz="5400" b="1" i="1" spc="-10">
                <a:latin typeface="Arial"/>
                <a:cs typeface="Arial"/>
              </a:rPr>
              <a:t>man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ager</a:t>
            </a:r>
            <a:endParaRPr sz="5400">
              <a:latin typeface="Arial"/>
              <a:cs typeface="Arial"/>
            </a:endParaRPr>
          </a:p>
          <a:p>
            <a:pPr marL="12700">
              <a:lnSpc>
                <a:spcPts val="6175"/>
              </a:lnSpc>
            </a:pPr>
            <a:r>
              <a:rPr sz="5700" b="1" spc="-345">
                <a:solidFill>
                  <a:srgbClr val="FF0000"/>
                </a:solidFill>
                <a:latin typeface="Microsoft JhengHei"/>
                <a:cs typeface="Microsoft JhengHei"/>
              </a:rPr>
              <a:t>宾馆经</a:t>
            </a:r>
            <a:r>
              <a:rPr sz="5700" b="1" spc="-395">
                <a:solidFill>
                  <a:srgbClr val="FF0000"/>
                </a:solidFill>
                <a:latin typeface="Microsoft JhengHei"/>
                <a:cs typeface="Microsoft JhengHei"/>
              </a:rPr>
              <a:t>理</a:t>
            </a:r>
            <a:endParaRPr sz="57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203700" y="2997200"/>
            <a:ext cx="4762500" cy="331311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177800" y="1663700"/>
            <a:ext cx="3455987" cy="2482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1594">
              <a:lnSpc>
                <a:spcPct val="100000"/>
              </a:lnSpc>
              <a:spcBef>
                <a:spcPts val="100"/>
              </a:spcBef>
            </a:pPr>
            <a:r>
              <a:rPr/>
              <a:t>What’s</a:t>
            </a:r>
            <a:r>
              <a:rPr spc="-50"/>
              <a:t> </a:t>
            </a:r>
            <a:r>
              <a:rPr/>
              <a:t>his</a:t>
            </a:r>
            <a:r>
              <a:rPr spc="-40"/>
              <a:t> </a:t>
            </a:r>
            <a:r>
              <a:rPr spc="-20"/>
              <a:t>job?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489" y="1536637"/>
            <a:ext cx="7787005" cy="4994910"/>
          </a:xfrm>
          <a:prstGeom prst="rect">
            <a:avLst/>
          </a:prstGeom>
        </p:spPr>
        <p:txBody>
          <a:bodyPr vert="horz" wrap="square" lIns="0" tIns="259079" rIns="0" bIns="0" rtlCol="0">
            <a:spAutoFit/>
          </a:bodyPr>
          <a:lstStyle/>
          <a:p>
            <a:pPr marL="12700" marR="4909185">
              <a:lnSpc>
                <a:spcPct val="70000"/>
              </a:lnSpc>
              <a:spcBef>
                <a:spcPts val="2039"/>
              </a:spcBef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 factory manager</a:t>
            </a:r>
            <a:endParaRPr sz="5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6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6800">
              <a:latin typeface="Arial"/>
              <a:cs typeface="Arial"/>
            </a:endParaRPr>
          </a:p>
          <a:p>
            <a:pPr marL="4116070">
              <a:lnSpc>
                <a:spcPct val="100000"/>
              </a:lnSpc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in</a:t>
            </a:r>
            <a:r>
              <a:rPr sz="5400" b="1" i="1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 spc="-10">
                <a:latin typeface="Arial"/>
                <a:cs typeface="Arial"/>
              </a:rPr>
              <a:t>fact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ory</a:t>
            </a:r>
            <a:endParaRPr sz="5400">
              <a:latin typeface="Arial"/>
              <a:cs typeface="Arial"/>
            </a:endParaRPr>
          </a:p>
          <a:p>
            <a:pPr marL="4801870">
              <a:lnSpc>
                <a:spcPct val="100000"/>
              </a:lnSpc>
              <a:spcBef>
                <a:spcPts val="15"/>
              </a:spcBef>
            </a:pPr>
            <a:r>
              <a:rPr sz="5700" b="1" spc="-345">
                <a:solidFill>
                  <a:srgbClr val="FF0000"/>
                </a:solidFill>
                <a:latin typeface="Microsoft JhengHei"/>
                <a:cs typeface="Microsoft JhengHei"/>
              </a:rPr>
              <a:t>在工</a:t>
            </a:r>
            <a:r>
              <a:rPr sz="5700" b="1" spc="-395">
                <a:solidFill>
                  <a:srgbClr val="FF0000"/>
                </a:solidFill>
                <a:latin typeface="Microsoft JhengHei"/>
                <a:cs typeface="Microsoft JhengHei"/>
              </a:rPr>
              <a:t>厂</a:t>
            </a:r>
            <a:endParaRPr sz="57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30200" y="1409700"/>
            <a:ext cx="8342630" cy="4860925"/>
            <a:chOff x="330200" y="1409700"/>
            <a:chExt cx="8342630" cy="486092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79900" y="1409700"/>
              <a:ext cx="4392612" cy="321468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30200" y="3073400"/>
              <a:ext cx="3995737" cy="319722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25786" y="415181"/>
            <a:ext cx="6585584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What’s</a:t>
            </a:r>
            <a:r>
              <a:rPr spc="-50"/>
              <a:t> </a:t>
            </a:r>
            <a:r>
              <a:rPr/>
              <a:t>his</a:t>
            </a:r>
            <a:r>
              <a:rPr spc="-40"/>
              <a:t> </a:t>
            </a:r>
            <a:r>
              <a:rPr spc="-20"/>
              <a:t>job?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4389" y="1681100"/>
            <a:ext cx="7355205" cy="3689985"/>
          </a:xfrm>
          <a:prstGeom prst="rect">
            <a:avLst/>
          </a:prstGeom>
        </p:spPr>
        <p:txBody>
          <a:bodyPr vert="horz" wrap="square" lIns="0" tIns="259079" rIns="0" bIns="0" rtlCol="0">
            <a:spAutoFit/>
          </a:bodyPr>
          <a:lstStyle/>
          <a:p>
            <a:pPr marL="12700" marR="4477385">
              <a:lnSpc>
                <a:spcPct val="70000"/>
              </a:lnSpc>
              <a:spcBef>
                <a:spcPts val="2039"/>
              </a:spcBef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 factory worker</a:t>
            </a:r>
            <a:endParaRPr sz="5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6000">
              <a:latin typeface="Arial"/>
              <a:cs typeface="Arial"/>
            </a:endParaRPr>
          </a:p>
          <a:p>
            <a:pPr marL="3684270">
              <a:lnSpc>
                <a:spcPct val="100000"/>
              </a:lnSpc>
              <a:spcBef>
                <a:spcPts val="4460"/>
              </a:spcBef>
            </a:pP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in</a:t>
            </a:r>
            <a:r>
              <a:rPr sz="5400" b="1" i="1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5400" b="1" i="1" spc="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400" b="1" i="1" spc="-10">
                <a:latin typeface="Arial"/>
                <a:cs typeface="Arial"/>
              </a:rPr>
              <a:t>fact</a:t>
            </a:r>
            <a:r>
              <a:rPr sz="5400" b="1" i="1" spc="-10">
                <a:solidFill>
                  <a:srgbClr val="FF0000"/>
                </a:solidFill>
                <a:latin typeface="Arial"/>
                <a:cs typeface="Arial"/>
              </a:rPr>
              <a:t>ory</a:t>
            </a:r>
            <a:endParaRPr sz="5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432300" y="1409700"/>
            <a:ext cx="4392612" cy="321468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254000" y="3136900"/>
            <a:ext cx="3810000" cy="3024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" y="2273300"/>
            <a:ext cx="3810000" cy="29813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648200" y="2209800"/>
            <a:ext cx="2686050" cy="324008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05828" y="5213656"/>
            <a:ext cx="6526530" cy="1365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941705" algn="ctr">
              <a:lnSpc>
                <a:spcPts val="5275"/>
              </a:lnSpc>
              <a:spcBef>
                <a:spcPts val="100"/>
              </a:spcBef>
            </a:pPr>
            <a:r>
              <a:rPr sz="4800" b="1" spc="-10">
                <a:solidFill>
                  <a:srgbClr val="FF0066"/>
                </a:solidFill>
                <a:latin typeface="Arial"/>
                <a:cs typeface="Arial"/>
              </a:rPr>
              <a:t>farmers</a:t>
            </a:r>
            <a:endParaRPr sz="4800">
              <a:latin typeface="Arial"/>
              <a:cs typeface="Arial"/>
            </a:endParaRPr>
          </a:p>
          <a:p>
            <a:pPr algn="ctr">
              <a:lnSpc>
                <a:spcPts val="5275"/>
              </a:lnSpc>
            </a:pPr>
            <a:r>
              <a:rPr sz="4800" b="1">
                <a:solidFill>
                  <a:srgbClr val="FF0066"/>
                </a:solidFill>
                <a:latin typeface="Arial"/>
                <a:cs typeface="Arial"/>
              </a:rPr>
              <a:t>They</a:t>
            </a:r>
            <a:r>
              <a:rPr sz="4800" b="1" spc="-2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4800" b="1">
                <a:solidFill>
                  <a:srgbClr val="FF0066"/>
                </a:solidFill>
                <a:latin typeface="Arial"/>
                <a:cs typeface="Arial"/>
              </a:rPr>
              <a:t>work</a:t>
            </a:r>
            <a:r>
              <a:rPr sz="4800" b="1" spc="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4800" b="1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Arial"/>
                <a:cs typeface="Arial"/>
              </a:rPr>
              <a:t>on</a:t>
            </a:r>
            <a:r>
              <a:rPr sz="4800" b="1" u="heavy" spc="-15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Arial"/>
                <a:cs typeface="Arial"/>
              </a:rPr>
              <a:t> </a:t>
            </a:r>
            <a:r>
              <a:rPr sz="4800" b="1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Arial"/>
                <a:cs typeface="Arial"/>
              </a:rPr>
              <a:t>the</a:t>
            </a:r>
            <a:r>
              <a:rPr sz="4800" b="1" u="heavy" spc="-15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Arial"/>
                <a:cs typeface="Arial"/>
              </a:rPr>
              <a:t> </a:t>
            </a:r>
            <a:r>
              <a:rPr sz="4800" b="1" u="heavy" spc="-2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Arial"/>
                <a:cs typeface="Arial"/>
              </a:rPr>
              <a:t>farm</a:t>
            </a:r>
            <a:endParaRPr sz="48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7091" y="410951"/>
            <a:ext cx="661797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5400" i="0">
                <a:latin typeface="Arial"/>
                <a:cs typeface="Arial"/>
              </a:rPr>
              <a:t>What</a:t>
            </a:r>
            <a:r>
              <a:rPr sz="5400" i="0" spc="-25">
                <a:latin typeface="Arial"/>
                <a:cs typeface="Arial"/>
              </a:rPr>
              <a:t> </a:t>
            </a:r>
            <a:r>
              <a:rPr sz="5400" i="0">
                <a:latin typeface="Arial"/>
                <a:cs typeface="Arial"/>
              </a:rPr>
              <a:t>are</a:t>
            </a:r>
            <a:r>
              <a:rPr sz="5400" i="0" spc="5">
                <a:latin typeface="Arial"/>
                <a:cs typeface="Arial"/>
              </a:rPr>
              <a:t> </a:t>
            </a:r>
            <a:r>
              <a:rPr sz="5400" i="0">
                <a:solidFill>
                  <a:srgbClr val="FF0000"/>
                </a:solidFill>
                <a:latin typeface="Arial"/>
                <a:cs typeface="Arial"/>
              </a:rPr>
              <a:t>their</a:t>
            </a:r>
            <a:r>
              <a:rPr sz="5400" b="0" i="0" u="heavy" spc="135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5400" i="0" u="heavy" spc="-1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jobs</a:t>
            </a:r>
            <a:r>
              <a:rPr sz="5400" i="0" spc="-10">
                <a:latin typeface="Arial"/>
                <a:cs typeface="Arial"/>
              </a:rPr>
              <a:t>?</a:t>
            </a:r>
            <a:endParaRPr sz="5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5400" i="0">
                <a:latin typeface="Arial"/>
                <a:cs typeface="Arial"/>
              </a:rPr>
              <a:t>What</a:t>
            </a:r>
            <a:r>
              <a:rPr sz="5400" i="0" spc="-20">
                <a:latin typeface="Arial"/>
                <a:cs typeface="Arial"/>
              </a:rPr>
              <a:t> </a:t>
            </a:r>
            <a:r>
              <a:rPr sz="5400" i="0">
                <a:latin typeface="Arial"/>
                <a:cs typeface="Arial"/>
              </a:rPr>
              <a:t>do</a:t>
            </a:r>
            <a:r>
              <a:rPr sz="5400" i="0" spc="-20">
                <a:latin typeface="Arial"/>
                <a:cs typeface="Arial"/>
              </a:rPr>
              <a:t> </a:t>
            </a:r>
            <a:r>
              <a:rPr sz="5400" i="0">
                <a:latin typeface="Arial"/>
                <a:cs typeface="Arial"/>
              </a:rPr>
              <a:t>they</a:t>
            </a:r>
            <a:r>
              <a:rPr sz="5400" i="0" spc="-20">
                <a:latin typeface="Arial"/>
                <a:cs typeface="Arial"/>
              </a:rPr>
              <a:t> </a:t>
            </a:r>
            <a:r>
              <a:rPr sz="5400" i="0" spc="-25">
                <a:latin typeface="Arial"/>
                <a:cs typeface="Arial"/>
              </a:rPr>
              <a:t>do?</a:t>
            </a:r>
            <a:endParaRPr sz="5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9329" y="441313"/>
            <a:ext cx="7967345" cy="1673225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4800" i="0" spc="-10">
                <a:latin typeface="Arial"/>
                <a:cs typeface="Arial"/>
              </a:rPr>
              <a:t>otheroccupation(</a:t>
            </a:r>
            <a:r>
              <a:rPr sz="4800" i="0">
                <a:latin typeface="Microsoft JhengHei"/>
                <a:cs typeface="Microsoft JhengHei"/>
              </a:rPr>
              <a:t>职业</a:t>
            </a:r>
            <a:r>
              <a:rPr sz="4800" i="0" spc="-25">
                <a:latin typeface="Arial"/>
                <a:cs typeface="Arial"/>
              </a:rPr>
              <a:t>):</a:t>
            </a:r>
            <a:endParaRPr sz="4800">
              <a:latin typeface="Arial"/>
              <a:cs typeface="Arial"/>
            </a:endParaRPr>
          </a:p>
          <a:p>
            <a:pPr marL="164465">
              <a:lnSpc>
                <a:spcPct val="100000"/>
              </a:lnSpc>
              <a:spcBef>
                <a:spcPts val="730"/>
              </a:spcBef>
            </a:pPr>
            <a:r>
              <a:rPr sz="4800" b="0" i="0" spc="-10">
                <a:latin typeface="Arial"/>
                <a:cs typeface="Arial"/>
              </a:rPr>
              <a:t>actor(</a:t>
            </a:r>
            <a:r>
              <a:rPr sz="4800" b="0" i="0">
                <a:latin typeface="宋体"/>
                <a:cs typeface="宋体"/>
              </a:rPr>
              <a:t>男演员</a:t>
            </a:r>
            <a:r>
              <a:rPr sz="4800" b="0" i="0" spc="-10">
                <a:latin typeface="Arial"/>
                <a:cs typeface="Arial"/>
              </a:rPr>
              <a:t>)actress(</a:t>
            </a:r>
            <a:r>
              <a:rPr sz="4800" b="0" i="0">
                <a:latin typeface="宋体"/>
                <a:cs typeface="宋体"/>
              </a:rPr>
              <a:t>女演员</a:t>
            </a:r>
            <a:r>
              <a:rPr sz="4800" b="0" i="0" spc="-50">
                <a:latin typeface="Arial"/>
                <a:cs typeface="Arial"/>
              </a:rPr>
              <a:t>)</a:t>
            </a:r>
            <a:endParaRPr sz="4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36550" y="2221219"/>
            <a:ext cx="354965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latin typeface="Arial"/>
                <a:cs typeface="Arial"/>
              </a:rPr>
              <a:t>singerdancer</a:t>
            </a:r>
            <a:endParaRPr sz="4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81177" y="2365681"/>
            <a:ext cx="178625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latin typeface="Arial"/>
                <a:cs typeface="Arial"/>
              </a:rPr>
              <a:t>farmer</a:t>
            </a:r>
            <a:endParaRPr sz="4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13104" y="2292656"/>
            <a:ext cx="155003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latin typeface="Arial"/>
                <a:cs typeface="Arial"/>
              </a:rPr>
              <a:t>nurse</a:t>
            </a:r>
            <a:endParaRPr sz="4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-155512" y="2964619"/>
            <a:ext cx="8791575" cy="36144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71145" marR="55880" indent="-208279">
              <a:lnSpc>
                <a:spcPct val="139600"/>
              </a:lnSpc>
              <a:spcBef>
                <a:spcPts val="105"/>
              </a:spcBef>
              <a:tabLst>
                <a:tab pos="3583940"/>
              </a:tabLst>
            </a:pPr>
            <a:r>
              <a:rPr sz="4400">
                <a:latin typeface="Arial"/>
                <a:cs typeface="Arial"/>
              </a:rPr>
              <a:t>cleaner(</a:t>
            </a:r>
            <a:r>
              <a:rPr sz="4400">
                <a:latin typeface="宋体"/>
                <a:cs typeface="宋体"/>
              </a:rPr>
              <a:t>清洁工</a:t>
            </a:r>
            <a:r>
              <a:rPr sz="4400">
                <a:latin typeface="Arial"/>
                <a:cs typeface="Arial"/>
              </a:rPr>
              <a:t>)</a:t>
            </a:r>
            <a:r>
              <a:rPr sz="4400" spc="20"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artist</a:t>
            </a:r>
            <a:r>
              <a:rPr sz="4400">
                <a:latin typeface="宋体"/>
                <a:cs typeface="宋体"/>
              </a:rPr>
              <a:t>艺术</a:t>
            </a:r>
            <a:r>
              <a:rPr sz="4400" spc="509">
                <a:latin typeface="宋体"/>
                <a:cs typeface="宋体"/>
              </a:rPr>
              <a:t>家</a:t>
            </a:r>
            <a:r>
              <a:rPr sz="6600" spc="-15" baseline="6944">
                <a:latin typeface="Arial"/>
                <a:cs typeface="Arial"/>
              </a:rPr>
              <a:t>worker </a:t>
            </a:r>
            <a:r>
              <a:rPr sz="4400" spc="-10">
                <a:latin typeface="Arial"/>
                <a:cs typeface="Arial"/>
              </a:rPr>
              <a:t>TV-reporter</a:t>
            </a:r>
            <a:r>
              <a:rPr sz="4400">
                <a:latin typeface="Arial"/>
                <a:cs typeface="Arial"/>
              </a:rPr>
              <a:t>	</a:t>
            </a:r>
            <a:r>
              <a:rPr sz="4400" spc="-10">
                <a:latin typeface="Arial"/>
                <a:cs typeface="Arial"/>
              </a:rPr>
              <a:t>engineer(</a:t>
            </a:r>
            <a:r>
              <a:rPr sz="4400">
                <a:latin typeface="宋体"/>
                <a:cs typeface="宋体"/>
              </a:rPr>
              <a:t>工程师</a:t>
            </a:r>
            <a:r>
              <a:rPr sz="4400" spc="-50">
                <a:latin typeface="Arial"/>
                <a:cs typeface="Arial"/>
              </a:rPr>
              <a:t>) </a:t>
            </a:r>
            <a:r>
              <a:rPr sz="4400">
                <a:latin typeface="Arial"/>
                <a:cs typeface="Arial"/>
              </a:rPr>
              <a:t>model(</a:t>
            </a:r>
            <a:r>
              <a:rPr sz="4400">
                <a:latin typeface="宋体"/>
                <a:cs typeface="宋体"/>
              </a:rPr>
              <a:t>模特</a:t>
            </a:r>
            <a:r>
              <a:rPr sz="4400" spc="-50">
                <a:latin typeface="Arial"/>
                <a:cs typeface="Arial"/>
              </a:rPr>
              <a:t>)</a:t>
            </a:r>
            <a:r>
              <a:rPr sz="4400">
                <a:latin typeface="Arial"/>
                <a:cs typeface="Arial"/>
              </a:rPr>
              <a:t>	</a:t>
            </a:r>
            <a:r>
              <a:rPr sz="4400" spc="-114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manager(</a:t>
            </a:r>
            <a:r>
              <a:rPr sz="4400">
                <a:latin typeface="宋体"/>
                <a:cs typeface="宋体"/>
              </a:rPr>
              <a:t>经理</a:t>
            </a:r>
            <a:r>
              <a:rPr sz="4400">
                <a:latin typeface="Arial"/>
                <a:cs typeface="Arial"/>
              </a:rPr>
              <a:t>)</a:t>
            </a:r>
            <a:endParaRPr sz="4400">
              <a:latin typeface="Arial"/>
              <a:cs typeface="Arial"/>
            </a:endParaRPr>
          </a:p>
          <a:p>
            <a:pPr marL="249554">
              <a:lnSpc>
                <a:spcPct val="100000"/>
              </a:lnSpc>
              <a:spcBef>
                <a:spcPts val="380"/>
              </a:spcBef>
            </a:pPr>
            <a:r>
              <a:rPr sz="4800" spc="-10">
                <a:latin typeface="Arial"/>
                <a:cs typeface="Arial"/>
              </a:rPr>
              <a:t>astronaut(</a:t>
            </a:r>
            <a:r>
              <a:rPr sz="4800">
                <a:latin typeface="宋体"/>
                <a:cs typeface="宋体"/>
              </a:rPr>
              <a:t>宇航员</a:t>
            </a:r>
            <a:r>
              <a:rPr sz="4800" spc="-50">
                <a:latin typeface="Arial"/>
                <a:cs typeface="Arial"/>
              </a:rPr>
              <a:t>)</a:t>
            </a:r>
            <a:endParaRPr sz="4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3251" y="-971"/>
            <a:ext cx="5034915" cy="8331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300" spc="-10"/>
              <a:t>Learnandmatch</a:t>
            </a:r>
            <a:endParaRPr sz="5300"/>
          </a:p>
        </p:txBody>
      </p:sp>
      <p:sp>
        <p:nvSpPr>
          <p:cNvPr id="3" name="object 3"/>
          <p:cNvSpPr txBox="1"/>
          <p:nvPr/>
        </p:nvSpPr>
        <p:spPr>
          <a:xfrm>
            <a:off x="4184015" y="1009010"/>
            <a:ext cx="4711700" cy="5658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400" b="1" spc="-10">
                <a:latin typeface="Arial"/>
                <a:cs typeface="Arial"/>
              </a:rPr>
              <a:t>a.doctor b.teacher c.hotelmanager e.teacher d.secretary </a:t>
            </a:r>
            <a:r>
              <a:rPr sz="4400" b="1">
                <a:latin typeface="Arial"/>
                <a:cs typeface="Arial"/>
              </a:rPr>
              <a:t>f.factory</a:t>
            </a:r>
            <a:r>
              <a:rPr sz="4400" b="1" spc="-30">
                <a:latin typeface="Arial"/>
                <a:cs typeface="Arial"/>
              </a:rPr>
              <a:t> </a:t>
            </a:r>
            <a:r>
              <a:rPr sz="4400" b="1" spc="-10">
                <a:latin typeface="Arial"/>
                <a:cs typeface="Arial"/>
              </a:rPr>
              <a:t>manager </a:t>
            </a:r>
            <a:r>
              <a:rPr sz="4400" b="1">
                <a:latin typeface="Arial"/>
                <a:cs typeface="Arial"/>
              </a:rPr>
              <a:t>g.factory</a:t>
            </a:r>
            <a:r>
              <a:rPr sz="4400" b="1" spc="-25">
                <a:latin typeface="Arial"/>
                <a:cs typeface="Arial"/>
              </a:rPr>
              <a:t> </a:t>
            </a:r>
            <a:r>
              <a:rPr sz="4400" b="1" spc="-10">
                <a:latin typeface="Arial"/>
                <a:cs typeface="Arial"/>
              </a:rPr>
              <a:t>workers</a:t>
            </a:r>
            <a:endParaRPr sz="44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8050"/>
            <a:ext cx="3780154" cy="576580"/>
          </a:xfrm>
          <a:custGeom>
            <a:rect l="l" t="t" r="r" b="b"/>
            <a:pathLst>
              <a:path w="3780154" h="576580">
                <a:moveTo>
                  <a:pt x="3779837" y="576262"/>
                </a:moveTo>
                <a:lnTo>
                  <a:pt x="0" y="576262"/>
                </a:lnTo>
                <a:lnTo>
                  <a:pt x="0" y="0"/>
                </a:lnTo>
                <a:lnTo>
                  <a:pt x="3779837" y="0"/>
                </a:lnTo>
                <a:lnTo>
                  <a:pt x="3779837" y="576262"/>
                </a:lnTo>
                <a:close/>
              </a:path>
            </a:pathLst>
          </a:custGeom>
          <a:solidFill>
            <a:srgbClr val="BBE0E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8739" y="800882"/>
            <a:ext cx="3497579" cy="58540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985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Arial"/>
                <a:cs typeface="Arial"/>
              </a:rPr>
              <a:t>Activity1</a:t>
            </a:r>
            <a:r>
              <a:rPr sz="4800" spc="-35">
                <a:latin typeface="Arial"/>
                <a:cs typeface="Arial"/>
              </a:rPr>
              <a:t> </a:t>
            </a:r>
            <a:r>
              <a:rPr sz="4800" spc="-25">
                <a:latin typeface="Arial"/>
                <a:cs typeface="Arial"/>
              </a:rPr>
              <a:t>&amp;.2</a:t>
            </a:r>
            <a:endParaRPr sz="4800">
              <a:latin typeface="Arial"/>
              <a:cs typeface="Arial"/>
            </a:endParaRPr>
          </a:p>
          <a:p>
            <a:pPr marL="12700" marR="373380">
              <a:lnSpc>
                <a:spcPct val="120000"/>
              </a:lnSpc>
              <a:spcBef>
                <a:spcPts val="2115"/>
              </a:spcBef>
            </a:pPr>
            <a:r>
              <a:rPr sz="4400" b="1" spc="-10">
                <a:latin typeface="Arial"/>
                <a:cs typeface="Arial"/>
              </a:rPr>
              <a:t>1.hospital 2.university 3.hotel 4.school 5.office 6.factory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45009" y="1646359"/>
            <a:ext cx="3713479" cy="2707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175" algn="ctr">
              <a:lnSpc>
                <a:spcPct val="100000"/>
              </a:lnSpc>
              <a:spcBef>
                <a:spcPts val="100"/>
              </a:spcBef>
            </a:pPr>
            <a:r>
              <a:rPr sz="4400" i="0" spc="-10">
                <a:latin typeface="Arial"/>
                <a:cs typeface="Arial"/>
              </a:rPr>
              <a:t>BettyRixon </a:t>
            </a:r>
            <a:r>
              <a:rPr sz="4400" i="0">
                <a:latin typeface="Arial"/>
                <a:cs typeface="Arial"/>
              </a:rPr>
              <a:t>Tony</a:t>
            </a:r>
            <a:r>
              <a:rPr sz="4400" i="0" spc="-20">
                <a:latin typeface="Arial"/>
                <a:cs typeface="Arial"/>
              </a:rPr>
              <a:t> </a:t>
            </a:r>
            <a:r>
              <a:rPr sz="4400" i="0" spc="-10">
                <a:latin typeface="Arial"/>
                <a:cs typeface="Arial"/>
              </a:rPr>
              <a:t>Smith LiDaming WangLingling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0" y="1614487"/>
          <a:ext cx="9244965" cy="48234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31595"/>
                <a:gridCol w="1901189"/>
                <a:gridCol w="2087245"/>
                <a:gridCol w="1944369"/>
                <a:gridCol w="1979295"/>
              </a:tblGrid>
              <a:tr h="11334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79095" marR="94615">
                        <a:lnSpc>
                          <a:spcPct val="100000"/>
                        </a:lnSpc>
                        <a:spcBef>
                          <a:spcPts val="2200"/>
                        </a:spcBef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Betty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2794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200"/>
                        </a:spcBef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Daming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2794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63550">
                        <a:lnSpc>
                          <a:spcPct val="100000"/>
                        </a:lnSpc>
                        <a:spcBef>
                          <a:spcPts val="2200"/>
                        </a:spcBef>
                      </a:pPr>
                      <a:r>
                        <a:rPr sz="3600" spc="-20">
                          <a:latin typeface="Arial"/>
                          <a:cs typeface="Arial"/>
                        </a:rPr>
                        <a:t>Tony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2794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1295">
                        <a:lnSpc>
                          <a:spcPct val="100000"/>
                        </a:lnSpc>
                        <a:spcBef>
                          <a:spcPts val="2200"/>
                        </a:spcBef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Lingling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2794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3474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850">
                        <a:latin typeface="Times New Roman"/>
                        <a:cs typeface="Times New Roman"/>
                      </a:endParaRPr>
                    </a:p>
                    <a:p>
                      <a:pPr marL="146050">
                        <a:lnSpc>
                          <a:spcPct val="100000"/>
                        </a:lnSpc>
                      </a:pPr>
                      <a:r>
                        <a:rPr sz="3200" spc="-10">
                          <a:latin typeface="Arial"/>
                          <a:cs typeface="Arial"/>
                        </a:rPr>
                        <a:t>father</a:t>
                      </a:r>
                      <a:endParaRPr sz="32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7160" marR="94615">
                        <a:lnSpc>
                          <a:spcPct val="100000"/>
                        </a:lnSpc>
                        <a:spcBef>
                          <a:spcPts val="3045"/>
                        </a:spcBef>
                      </a:pPr>
                      <a:r>
                        <a:rPr sz="3600" i="1" spc="-10">
                          <a:latin typeface="Arial"/>
                          <a:cs typeface="Arial"/>
                        </a:rPr>
                        <a:t>teacher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386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35585" marR="39370">
                        <a:lnSpc>
                          <a:spcPct val="70000"/>
                        </a:lnSpc>
                        <a:spcBef>
                          <a:spcPts val="2500"/>
                        </a:spcBef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factory manager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3175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40640">
                        <a:lnSpc>
                          <a:spcPct val="70000"/>
                        </a:lnSpc>
                        <a:spcBef>
                          <a:spcPts val="2500"/>
                        </a:spcBef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hotel manager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3175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35585" marR="364490">
                        <a:lnSpc>
                          <a:spcPct val="70000"/>
                        </a:lnSpc>
                        <a:spcBef>
                          <a:spcPts val="3075"/>
                        </a:spcBef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factory worker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3905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4251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3350">
                        <a:latin typeface="Times New Roman"/>
                        <a:cs typeface="Times New Roman"/>
                      </a:endParaRPr>
                    </a:p>
                    <a:p>
                      <a:pPr marL="112395">
                        <a:lnSpc>
                          <a:spcPct val="100000"/>
                        </a:lnSpc>
                      </a:pPr>
                      <a:r>
                        <a:rPr sz="2800" spc="-10">
                          <a:latin typeface="Arial"/>
                          <a:cs typeface="Arial"/>
                        </a:rPr>
                        <a:t>mother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9461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5250">
                        <a:latin typeface="Times New Roman"/>
                        <a:cs typeface="Times New Roman"/>
                      </a:endParaRPr>
                    </a:p>
                    <a:p>
                      <a:pPr marL="18415">
                        <a:lnSpc>
                          <a:spcPct val="100000"/>
                        </a:lnSpc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secretary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2365"/>
                        </a:spcBef>
                      </a:pPr>
                      <a:r>
                        <a:rPr sz="3600" i="1" spc="-10">
                          <a:latin typeface="Arial"/>
                          <a:cs typeface="Arial"/>
                        </a:rPr>
                        <a:t>doctor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4900">
                        <a:latin typeface="Times New Roman"/>
                        <a:cs typeface="Times New Roman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teacher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508634">
                        <a:lnSpc>
                          <a:spcPct val="70000"/>
                        </a:lnSpc>
                        <a:spcBef>
                          <a:spcPts val="3235"/>
                        </a:spcBef>
                      </a:pPr>
                      <a:r>
                        <a:rPr sz="3600" spc="-10">
                          <a:latin typeface="Arial"/>
                          <a:cs typeface="Arial"/>
                        </a:rPr>
                        <a:t>factory worker</a:t>
                      </a:r>
                      <a:endParaRPr sz="3600">
                        <a:latin typeface="Arial"/>
                        <a:cs typeface="Arial"/>
                      </a:endParaRPr>
                    </a:p>
                  </a:txBody>
                  <a:tcPr marL="0" marR="0" marT="4108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2227" y="445809"/>
            <a:ext cx="869759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35455"/>
              </a:tabLst>
            </a:pPr>
            <a:r>
              <a:rPr sz="6000" i="0" spc="-15" baseline="3472">
                <a:latin typeface="Microsoft JhengHei"/>
                <a:cs typeface="Microsoft JhengHei"/>
              </a:rPr>
              <a:t>Task1:</a:t>
            </a:r>
            <a:r>
              <a:rPr sz="6000" i="0" baseline="3472">
                <a:latin typeface="Microsoft JhengHei"/>
                <a:cs typeface="Microsoft JhengHei"/>
              </a:rPr>
              <a:t>	</a:t>
            </a:r>
            <a:r>
              <a:rPr sz="5600" spc="-10"/>
              <a:t>“Whataretheirjobs?”</a:t>
            </a:r>
            <a:endParaRPr sz="5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1884" y="504579"/>
            <a:ext cx="75717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i="0" spc="-10">
                <a:latin typeface="Arial"/>
                <a:cs typeface="Arial"/>
              </a:rPr>
              <a:t>ReadthepassageagainanddoActivity4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983324" y="2686744"/>
            <a:ext cx="1243330" cy="0"/>
          </a:xfrm>
          <a:custGeom>
            <a:rect l="l" t="t" r="r" b="b"/>
            <a:pathLst>
              <a:path w="1243329">
                <a:moveTo>
                  <a:pt x="0" y="0"/>
                </a:moveTo>
                <a:lnTo>
                  <a:pt x="1242771" y="0"/>
                </a:lnTo>
              </a:path>
            </a:pathLst>
          </a:custGeom>
          <a:ln w="3520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672729" y="3357303"/>
            <a:ext cx="1553845" cy="0"/>
          </a:xfrm>
          <a:custGeom>
            <a:rect l="l" t="t" r="r" b="b"/>
            <a:pathLst>
              <a:path w="1553845">
                <a:moveTo>
                  <a:pt x="0" y="0"/>
                </a:moveTo>
                <a:lnTo>
                  <a:pt x="1553464" y="0"/>
                </a:lnTo>
              </a:path>
            </a:pathLst>
          </a:custGeom>
          <a:ln w="3520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010311" y="5368983"/>
            <a:ext cx="621665" cy="0"/>
          </a:xfrm>
          <a:custGeom>
            <a:rect l="l" t="t" r="r" b="b"/>
            <a:pathLst>
              <a:path w="621665">
                <a:moveTo>
                  <a:pt x="0" y="0"/>
                </a:moveTo>
                <a:lnTo>
                  <a:pt x="621385" y="0"/>
                </a:lnTo>
              </a:path>
            </a:pathLst>
          </a:custGeom>
          <a:ln w="3520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58128" y="4703884"/>
            <a:ext cx="754189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045075"/>
                <a:tab pos="7372984"/>
              </a:tabLst>
            </a:pPr>
            <a:r>
              <a:rPr sz="4400" spc="-15">
                <a:latin typeface="Arial"/>
                <a:cs typeface="Arial"/>
              </a:rPr>
              <a:t>6.TheseareLingli</a:t>
            </a:r>
            <a:r>
              <a:rPr sz="4400" spc="-969">
                <a:latin typeface="Arial"/>
                <a:cs typeface="Arial"/>
              </a:rPr>
              <a:t>n</a:t>
            </a:r>
            <a:r>
              <a:rPr sz="4400" spc="-30">
                <a:latin typeface="Arial"/>
                <a:cs typeface="Arial"/>
              </a:rPr>
              <a:t>’</a:t>
            </a:r>
            <a:r>
              <a:rPr sz="4400" spc="-2440">
                <a:latin typeface="Arial"/>
                <a:cs typeface="Arial"/>
              </a:rPr>
              <a:t>g</a:t>
            </a:r>
            <a:r>
              <a:rPr sz="4400" spc="-15">
                <a:latin typeface="Arial"/>
                <a:cs typeface="Arial"/>
              </a:rPr>
              <a:t>s</a:t>
            </a:r>
            <a:r>
              <a:rPr sz="4400" spc="-2215">
                <a:latin typeface="Arial"/>
                <a:cs typeface="Arial"/>
              </a:rPr>
              <a:t>p</a:t>
            </a:r>
            <a:r>
              <a:rPr sz="4400" spc="-10">
                <a:latin typeface="Arial"/>
                <a:cs typeface="Arial"/>
              </a:rPr>
              <a:t>’</a:t>
            </a:r>
            <a:r>
              <a:rPr sz="4400">
                <a:latin typeface="Arial"/>
                <a:cs typeface="Arial"/>
              </a:rPr>
              <a:t>	</a:t>
            </a:r>
            <a:r>
              <a:rPr sz="4400" spc="-10">
                <a:latin typeface="Arial"/>
                <a:cs typeface="Arial"/>
              </a:rPr>
              <a:t>arents.</a:t>
            </a:r>
            <a:r>
              <a:rPr sz="4400">
                <a:latin typeface="Arial"/>
                <a:cs typeface="Arial"/>
              </a:rPr>
              <a:t>	</a:t>
            </a:r>
            <a:r>
              <a:rPr sz="4400" spc="-50">
                <a:latin typeface="Arial"/>
                <a:cs typeface="Arial"/>
              </a:rPr>
              <a:t>.</a:t>
            </a:r>
            <a:endParaRPr sz="4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8128" y="1351084"/>
            <a:ext cx="80041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214234"/>
              </a:tabLst>
            </a:pPr>
            <a:r>
              <a:rPr sz="4400" spc="-10">
                <a:latin typeface="Arial"/>
                <a:cs typeface="Arial"/>
              </a:rPr>
              <a:t>1TheseareBetty’sparents.</a:t>
            </a:r>
            <a:r>
              <a:rPr sz="6600" u="heavy" baseline="3787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6600" u="heavy" spc="-37" baseline="3787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</a:t>
            </a:r>
            <a:r>
              <a:rPr sz="6600" u="heavy" spc="-757" baseline="3787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,</a:t>
            </a:r>
            <a:r>
              <a:rPr sz="4400" spc="-765">
                <a:latin typeface="Arial"/>
                <a:cs typeface="Arial"/>
              </a:rPr>
              <a:t>.</a:t>
            </a:r>
            <a:r>
              <a:rPr sz="6600" spc="-30" baseline="3787">
                <a:latin typeface="Arial"/>
                <a:cs typeface="Arial"/>
              </a:rPr>
              <a:t>e</a:t>
            </a:r>
            <a:endParaRPr sz="6600" baseline="3787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12248" y="2036884"/>
            <a:ext cx="3365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a</a:t>
            </a:r>
            <a:endParaRPr sz="4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2728" y="2021645"/>
            <a:ext cx="7388859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43180">
              <a:lnSpc>
                <a:spcPct val="100000"/>
              </a:lnSpc>
              <a:spcBef>
                <a:spcPts val="100"/>
              </a:spcBef>
              <a:tabLst>
                <a:tab pos="4322445"/>
                <a:tab pos="6993255"/>
              </a:tabLst>
            </a:pPr>
            <a:r>
              <a:rPr sz="4400" spc="-15">
                <a:latin typeface="Arial"/>
                <a:cs typeface="Arial"/>
              </a:rPr>
              <a:t>2.ThisisDami</a:t>
            </a:r>
            <a:r>
              <a:rPr sz="4400" spc="-975">
                <a:latin typeface="Arial"/>
                <a:cs typeface="Arial"/>
              </a:rPr>
              <a:t>n</a:t>
            </a:r>
            <a:r>
              <a:rPr sz="4400" spc="-30">
                <a:latin typeface="Arial"/>
                <a:cs typeface="Arial"/>
              </a:rPr>
              <a:t>’</a:t>
            </a:r>
            <a:r>
              <a:rPr sz="4400" spc="-2445">
                <a:latin typeface="Arial"/>
                <a:cs typeface="Arial"/>
              </a:rPr>
              <a:t>g</a:t>
            </a:r>
            <a:r>
              <a:rPr sz="4400" spc="-15">
                <a:latin typeface="Arial"/>
                <a:cs typeface="Arial"/>
              </a:rPr>
              <a:t>s</a:t>
            </a:r>
            <a:r>
              <a:rPr sz="4400" spc="-3429">
                <a:latin typeface="Arial"/>
                <a:cs typeface="Arial"/>
              </a:rPr>
              <a:t>m</a:t>
            </a:r>
            <a:r>
              <a:rPr sz="4400" spc="-10">
                <a:latin typeface="Arial"/>
                <a:cs typeface="Arial"/>
              </a:rPr>
              <a:t>’</a:t>
            </a:r>
            <a:r>
              <a:rPr sz="4400">
                <a:latin typeface="Arial"/>
                <a:cs typeface="Arial"/>
              </a:rPr>
              <a:t>	</a:t>
            </a:r>
            <a:r>
              <a:rPr sz="4400" spc="-10">
                <a:latin typeface="Arial"/>
                <a:cs typeface="Arial"/>
              </a:rPr>
              <a:t>other. </a:t>
            </a:r>
            <a:r>
              <a:rPr sz="4400" spc="170">
                <a:latin typeface="Arial"/>
                <a:cs typeface="Arial"/>
              </a:rPr>
              <a:t>3.ThisisDami</a:t>
            </a:r>
            <a:r>
              <a:rPr sz="4400" spc="-790">
                <a:latin typeface="Arial"/>
                <a:cs typeface="Arial"/>
              </a:rPr>
              <a:t>n</a:t>
            </a:r>
            <a:r>
              <a:rPr sz="4400" spc="155">
                <a:latin typeface="Arial"/>
                <a:cs typeface="Arial"/>
              </a:rPr>
              <a:t>’</a:t>
            </a:r>
            <a:r>
              <a:rPr sz="4400" spc="-2260">
                <a:latin typeface="Arial"/>
                <a:cs typeface="Arial"/>
              </a:rPr>
              <a:t>g</a:t>
            </a:r>
            <a:r>
              <a:rPr sz="4400" spc="170">
                <a:latin typeface="Arial"/>
                <a:cs typeface="Arial"/>
              </a:rPr>
              <a:t>s</a:t>
            </a:r>
            <a:r>
              <a:rPr sz="4400" spc="-805">
                <a:latin typeface="Arial"/>
                <a:cs typeface="Arial"/>
              </a:rPr>
              <a:t>f</a:t>
            </a:r>
            <a:r>
              <a:rPr sz="4400" spc="165">
                <a:latin typeface="Arial"/>
                <a:cs typeface="Arial"/>
              </a:rPr>
              <a:t>’</a:t>
            </a:r>
            <a:r>
              <a:rPr sz="4400" spc="170">
                <a:latin typeface="Arial"/>
                <a:cs typeface="Arial"/>
              </a:rPr>
              <a:t>ather</a:t>
            </a:r>
            <a:r>
              <a:rPr sz="4400" spc="175">
                <a:latin typeface="Arial"/>
                <a:cs typeface="Arial"/>
              </a:rPr>
              <a:t>.</a:t>
            </a:r>
            <a:r>
              <a:rPr sz="4400">
                <a:latin typeface="Arial"/>
                <a:cs typeface="Arial"/>
              </a:rPr>
              <a:t>	</a:t>
            </a:r>
            <a:r>
              <a:rPr sz="4400" spc="105">
                <a:latin typeface="Arial"/>
                <a:cs typeface="Arial"/>
              </a:rPr>
              <a:t>.</a:t>
            </a:r>
            <a:r>
              <a:rPr sz="6600" spc="157" baseline="-6313">
                <a:latin typeface="Arial"/>
                <a:cs typeface="Arial"/>
              </a:rPr>
              <a:t>f</a:t>
            </a:r>
            <a:endParaRPr sz="6600" baseline="-6313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8128" y="3362764"/>
            <a:ext cx="750697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6590030"/>
                <a:tab pos="6718934"/>
                <a:tab pos="7338059"/>
              </a:tabLst>
            </a:pPr>
            <a:r>
              <a:rPr sz="4400" spc="-10">
                <a:latin typeface="Arial"/>
                <a:cs typeface="Arial"/>
              </a:rPr>
              <a:t>4.ThisisTony’sfather.</a:t>
            </a:r>
            <a:r>
              <a:rPr sz="6600" u="heavy" baseline="3156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6600" u="heavy" spc="-1837" baseline="3156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</a:t>
            </a:r>
            <a:r>
              <a:rPr sz="4400" spc="-25">
                <a:latin typeface="Arial"/>
                <a:cs typeface="Arial"/>
              </a:rPr>
              <a:t>.</a:t>
            </a:r>
            <a:r>
              <a:rPr sz="4400" spc="-625"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5.ThisisTony’smother.</a:t>
            </a:r>
            <a:r>
              <a:rPr sz="6600" u="heavy" baseline="505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	</a:t>
            </a:r>
            <a:r>
              <a:rPr sz="6600" u="heavy" spc="-75" baseline="505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</a:t>
            </a:r>
            <a:r>
              <a:rPr sz="6600" baseline="5050">
                <a:latin typeface="Arial"/>
                <a:cs typeface="Arial"/>
              </a:rPr>
              <a:t>	</a:t>
            </a:r>
            <a:r>
              <a:rPr sz="4400" spc="-50">
                <a:latin typeface="Arial"/>
                <a:cs typeface="Arial"/>
              </a:rPr>
              <a:t>.</a:t>
            </a:r>
            <a:endParaRPr sz="44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05774" y="4629271"/>
            <a:ext cx="36703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latin typeface="Arial"/>
                <a:cs typeface="Arial"/>
              </a:rPr>
              <a:t>g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9849" y="501772"/>
            <a:ext cx="542861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i="0" spc="-10">
                <a:latin typeface="Arial"/>
                <a:cs typeface="Arial"/>
              </a:rPr>
              <a:t>Whathavewelearned?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513" y="1049232"/>
            <a:ext cx="8178165" cy="5427980"/>
          </a:xfrm>
          <a:prstGeom prst="rect">
            <a:avLst/>
          </a:prstGeom>
        </p:spPr>
        <p:txBody>
          <a:bodyPr vert="horz" wrap="square" lIns="0" tIns="168275" rIns="0" bIns="0" rtlCol="0">
            <a:spAutoFit/>
          </a:bodyPr>
          <a:lstStyle/>
          <a:p>
            <a:pPr marR="3422015" algn="r">
              <a:lnSpc>
                <a:spcPct val="100000"/>
              </a:lnSpc>
              <a:spcBef>
                <a:spcPts val="1325"/>
              </a:spcBef>
            </a:pPr>
            <a:r>
              <a:rPr sz="4400" spc="-10">
                <a:latin typeface="宋体"/>
                <a:cs typeface="宋体"/>
              </a:rPr>
              <a:t>我们学了什么？</a:t>
            </a:r>
            <a:endParaRPr sz="4400">
              <a:latin typeface="宋体"/>
              <a:cs typeface="宋体"/>
            </a:endParaRPr>
          </a:p>
          <a:p>
            <a:pPr marR="3496945" algn="r">
              <a:lnSpc>
                <a:spcPts val="5620"/>
              </a:lnSpc>
              <a:spcBef>
                <a:spcPts val="1340"/>
              </a:spcBef>
            </a:pPr>
            <a:r>
              <a:rPr sz="4800" spc="-10">
                <a:latin typeface="宋体"/>
                <a:cs typeface="宋体"/>
              </a:rPr>
              <a:t>１问职业：</a:t>
            </a:r>
            <a:endParaRPr sz="4800">
              <a:latin typeface="宋体"/>
              <a:cs typeface="宋体"/>
            </a:endParaRPr>
          </a:p>
          <a:p>
            <a:pPr marL="12700" marR="1313180" indent="273050">
              <a:lnSpc>
                <a:spcPts val="5760"/>
              </a:lnSpc>
              <a:spcBef>
                <a:spcPts val="55"/>
              </a:spcBef>
            </a:pPr>
            <a:r>
              <a:rPr sz="4800" spc="-5">
                <a:latin typeface="Arial"/>
                <a:cs typeface="Arial"/>
              </a:rPr>
              <a:t>Wh</a:t>
            </a:r>
            <a:r>
              <a:rPr sz="4800" spc="-2400">
                <a:latin typeface="Arial"/>
                <a:cs typeface="Arial"/>
              </a:rPr>
              <a:t>a</a:t>
            </a:r>
            <a:r>
              <a:rPr sz="4800" spc="-5">
                <a:latin typeface="Arial"/>
                <a:cs typeface="Arial"/>
              </a:rPr>
              <a:t>’</a:t>
            </a:r>
            <a:r>
              <a:rPr sz="4800" spc="-1075">
                <a:latin typeface="Arial"/>
                <a:cs typeface="Arial"/>
              </a:rPr>
              <a:t>s</a:t>
            </a:r>
            <a:r>
              <a:rPr sz="4800" spc="-265">
                <a:latin typeface="Arial"/>
                <a:cs typeface="Arial"/>
              </a:rPr>
              <a:t>t</a:t>
            </a:r>
            <a:r>
              <a:rPr sz="4800" spc="-2135">
                <a:latin typeface="Arial"/>
                <a:cs typeface="Arial"/>
              </a:rPr>
              <a:t>y</a:t>
            </a:r>
            <a:r>
              <a:rPr sz="4800">
                <a:latin typeface="Arial"/>
                <a:cs typeface="Arial"/>
              </a:rPr>
              <a:t>’</a:t>
            </a:r>
            <a:r>
              <a:rPr sz="4800" spc="-270">
                <a:latin typeface="Arial"/>
                <a:cs typeface="Arial"/>
              </a:rPr>
              <a:t> </a:t>
            </a:r>
            <a:r>
              <a:rPr sz="4800" spc="-10">
                <a:latin typeface="Arial"/>
                <a:cs typeface="Arial"/>
              </a:rPr>
              <a:t>our/his/herjob? hatdoyou/doeshe/shedo?</a:t>
            </a:r>
            <a:endParaRPr sz="4800">
              <a:latin typeface="Arial"/>
              <a:cs typeface="Arial"/>
            </a:endParaRPr>
          </a:p>
          <a:p>
            <a:pPr marL="2250440">
              <a:lnSpc>
                <a:spcPts val="5570"/>
              </a:lnSpc>
            </a:pPr>
            <a:r>
              <a:rPr sz="4800" spc="-10">
                <a:latin typeface="Arial"/>
                <a:cs typeface="Arial"/>
              </a:rPr>
              <a:t>2.Jobs</a:t>
            </a:r>
            <a:endParaRPr sz="4800">
              <a:latin typeface="Arial"/>
              <a:cs typeface="Arial"/>
            </a:endParaRPr>
          </a:p>
          <a:p>
            <a:pPr marL="835660" marR="5080" indent="807085">
              <a:lnSpc>
                <a:spcPct val="100000"/>
              </a:lnSpc>
              <a:spcBef>
                <a:spcPts val="1370"/>
              </a:spcBef>
            </a:pPr>
            <a:r>
              <a:rPr sz="4400" spc="-10">
                <a:latin typeface="Arial"/>
                <a:cs typeface="Arial"/>
              </a:rPr>
              <a:t>secretaryhotelmanager factoryworkerteacherdoctor…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https://d.book118.com/278054010116006025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Times New Roman</vt:lpstr>
      <vt:lpstr>Microsoft JhengHei</vt:lpstr>
      <vt:lpstr>宋体</vt:lpstr>
      <vt:lpstr>Office Theme</vt:lpstr>
      <vt:lpstr>Unit 2</vt:lpstr>
      <vt:lpstr>What are they?
The rabbit is a cook(厨师), cook, cook, cook.</vt:lpstr>
      <vt:lpstr>PowerPoint Presentation</vt:lpstr>
      <vt:lpstr>What’s his job(工作</vt:lpstr>
      <vt:lpstr>What’s his job?</vt:lpstr>
      <vt:lpstr>What’s her job?</vt:lpstr>
      <vt:lpstr>What’s his job?</vt:lpstr>
      <vt:lpstr>What’s his job?</vt:lpstr>
      <vt:lpstr>What’s his job?</vt:lpstr>
      <vt:lpstr>What are their jobs?
What do they do?</vt:lpstr>
      <vt:lpstr>otheroccupation(职业):
actor(男演员)actress(女演员)</vt:lpstr>
      <vt:lpstr>Learnandmatch</vt:lpstr>
      <vt:lpstr>BettyRixon Tony Smith LiDaming WangLingling</vt:lpstr>
      <vt:lpstr>Task1:	“Whataretheirjobs?”</vt:lpstr>
      <vt:lpstr>ReadthepassageagainanddoActivity4</vt:lpstr>
      <vt:lpstr>Whathavewelearned?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2024-09-02T12:58:00.972</cp:lastPrinted>
  <dcterms:created xsi:type="dcterms:W3CDTF">2024-09-02T04:58:00Z</dcterms:created>
  <dcterms:modified xsi:type="dcterms:W3CDTF">2024-09-02T04:58:02Z</dcterms:modified>
</cp:coreProperties>
</file>