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1628C-8F10-41CE-9D7D-61130BB54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DD6FA-A5EA-4DB3-9145-AF25E8926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CB935-1003-4DCE-9F33-D1E025100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0CDED-D826-4F2E-BF36-242849C8F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A7A30-6CEE-4FC6-A29B-5937CB8B9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ACCC06-D390-4211-8396-2E9212C9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9F73F-3CD3-49D2-AF73-616E91F4D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98AFB-371E-48A7-9959-2FBD0FAB0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C54DE-DCFF-435C-81D3-DCD6D1280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18D33-C1E0-481E-8F24-391AB0396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CE669-90FF-45E2-BD30-CF801488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5003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内部政治安全隐患排查报告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内部政治安全隐患排查方法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为了确保企业内部政治安全稳定，防止不良政治言论和行为对企业造成负面影响，本次排查旨在全面了解企业内部存在的政治安全隐患。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随着社会多元化和信息传播的迅速发展，企业内部政治安全问题逐渐凸显，一些不良政治言论和行为可能对企业的稳定发展造成威胁。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内部政治安全隐患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指企业内部存在的可能导致员工产生不良政治言论和行为的因素，如不当言论、非法集会、煽动性言论等。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指对可能存在内部政治安全隐患的领域进行全面检查和评估，以发现和解决潜在问题。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内部政治安全隐患排查方法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根据排查结果，编写内部政治安全隐患排查报告，对排查过程和结果进行详细描述。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问题汇总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将排查中发现的问题进行汇总，整理成问题清单，以便后续处理。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实施排查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按照排查计划，采用相应的排查工具和方法，对排查对象进行全面、细致的检查。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确定排查范围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明确需要排查的对象和范围，包括人员、场所、设施、信息等。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根据排查范围和目标，制定详细的排查计划，包括时间安排、人员分工、排查内容等。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采用风险评估工具对排查对象进行风险评估，确定风险等级和相应的控制措施。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利用信息技术手段对排查对象进行数据分析和处理，以便发现潜在的安全隐患。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监控和检测设备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利用监控和检测设备对排查对象进行实时监控和检测，以便及时发现和处理安全隐患。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根据排查对象的特点和安全要求，制定相应的安全检查表，以便对排查对象进行逐项检查。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排查工具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提高排查人员的安全意识和技能水平，确保排查工作的专业性和准确性。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包括安全基础知识、排查方法、应急处理等方面的知识和技能。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采用集中培训、在线培训、实践操作等多种方式进行培训，以便提高培训效果和质量。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排查人员培训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排查结果分析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员工对政治安全的理解不深入，缺乏正确的思想导向。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思想意识问题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企业内部政治安全管理制度不健全，执行力度不够。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组织管理问题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员工在公开场合发表不当言论，对企业形象造成负面影响。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言行举止问题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企业内部重要文件、资料保管不严，存在泄露风险。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信息安全管理问题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常见问题类型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https://d.book118.com/278055003032006031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2024-09-08T01:23:01.998</cp:lastPrinted>
  <dcterms:created xsi:type="dcterms:W3CDTF">2024-09-07T17:23:02Z</dcterms:created>
  <dcterms:modified xsi:type="dcterms:W3CDTF">2024-09-07T17:23:03Z</dcterms:modified>
</cp:coreProperties>
</file>