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74CE1-2A1D-4030-8CFF-B38855A1A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A07EB-AEE4-4054-9FAA-78EDB9C8F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98EB8-3959-4CB9-9DE0-581D49E92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96F32-59B4-46A9-9054-AF833C787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468C8-26BB-4E5B-9544-594EDFB07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C61C8D-42BA-4BB8-840B-5CA50DF7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AFF05-5F8D-497E-9D90-49D98A3F2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C410F-22DB-4BAB-B66A-52B86A86D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4D9B0-59C0-492D-A20D-987BB8678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D940C-1483-4BD8-A7B1-12E273099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503E4-B535-48A4-BEB3-4E3DE4892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7142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优化企业规章制度的宣传与传达方式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现有宣传与传达方式分析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优化宣传与传达方式的策略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传达效果的评估与改进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通过优化宣传与传达方式，使员工更加全面、深入地了解企业规章制度，增强遵守规章制度的自觉性。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提升员工认知度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规章制度是企业管理的基石，优化其宣传与传达方式有助于提高企业管理水平，推动企业持续健康发展。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随着信息化、数字化时代的到来，传统的规章制度宣传与传达方式已无法满足企业需求，需要与时俱进地进行优化。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规章制度明确了员工在工作中应遵守的行为准则，有助于规范员工行为，维护企业正常运营秩序。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规章制度规定了企业与员工之间的权利和义务，有助于保障企业的合法权益，降低企业经营风险。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保障企业权益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合理、完善的规章制度体现了企业的专业性和规范性，有助于提升企业形象和品牌价值。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规章制度为企业提供了稳定、可预测的运营环境，有助于企业实现长期、稳定的发展。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现有宣传与传达方式分析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通过印发纸质规章制度文件，逐级传达至员工，并要求员工签收确认。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纸质文件传达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内部会议宣讲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宣传海报张贴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组织企业内部会议，邀请相关负责人对规章制度进行宣讲和解读。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将规章制度核心内容制作成宣传海报，张贴在公共区域，供员工随时查看。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传统宣传方式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在企业内部网站上发布规章制度的电子版，方便员工在线查阅。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企业内部网站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通过电子邮件将规章制度的电子版发送给员工，确保员工及时接收。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电子邮件通知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利用企业微信公众号发布规章制度的相关信息，员工可随时通过手机查看。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企业微信公众号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现代宣传方式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操作简便，易于管理，适用于所有员工。缺点：传达效率低，互动性差，更新成本高。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传统宣传方式优点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传达效率高，互动性强，便于更新和管理。缺点：需要一定的技术支持和运营成本。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现代宣传方式优点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优化宣传与传达方式的策略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制定有针对性的宣传计划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明确宣传目标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根据企业规章制度的重要性和影响范围，确定宣传的目标受众，并制定相应的宣传计划。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制定宣传方案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根据目标受众的特点和需求，选择合适的宣传渠道和方式，如企业内部网站、公告栏、员工手册等。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安排宣传时间和频率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根据规章制度的更新情况和员工需求，合理安排宣传的时间和频率，确保员工能够及时了解和掌握相关规定。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利用数字化工具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借助企业内部社交平台、移动应用等工具，实现规章制度的在线宣传和互动。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开展主题活动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通过举办知识竞赛、演讲比赛等活动，激发员工学习和了解规章制度的兴趣。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制作多样化的宣传资料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利用图文并茂的方式，制作易于理解和记忆的宣传资料，如海报、漫画、视频等。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创新宣传手段和方法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https://d.book118.com/278057142021006027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2024-09-04T18:50:42.071</cp:lastPrinted>
  <dcterms:created xsi:type="dcterms:W3CDTF">2024-09-04T10:50:42Z</dcterms:created>
  <dcterms:modified xsi:type="dcterms:W3CDTF">2024-09-04T10:50:44Z</dcterms:modified>
</cp:coreProperties>
</file>