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B0E8E-467D-453C-B227-146B2E55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07C22-2E05-4A6F-B56A-BDD69F674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F247C-61E9-4BEA-9881-75C3C23E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B9485-992D-4F98-8BD4-C4AC5BEE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8ABA5-EAB4-49C0-A6A6-4DB54AA0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3A669-E64C-4E8E-919F-36324D0E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5E719F-17C4-4C2A-92AE-BE40B82C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E5F01-C8DD-403E-8448-4F0968A8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70F14-4E15-41C4-8EAE-46585393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B4398-7686-4ADA-89E3-14C2F12E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E6B4E-0E0E-4D23-949E-EA02A249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0040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牛肉贸易企业行业分析研究报告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行业产业链分析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行业风险与机遇分析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牛肉贸易行业是指从事牛肉的采购、加工、销售和进出口等商业活动的行业。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根据不同的分类标准，牛肉贸易行业可以分为多种类型，如根据贸易方式可以分为一般贸易和加工贸易；根据贸易范围可以分为国内贸易和国际贸易等。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全球牛肉贸易市场规模巨大，据统计，近年来全球牛肉贸易量逐年增长，市场规模不断扩大。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中国牛肉贸易市场规模也较大，随着国内消费水平的提高和人口的增长，中国牛肉消费量逐年增加，市场规模不断扩大。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未来，牛肉贸易企业将更加注重供应链的整合和管理，以提高效率、降低成本、保障食品安全。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跨境电商兴起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随着跨境电商的兴起，牛肉贸易企业将更加注重线上渠道的建设和运营，以拓展更广阔的市场。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随着消费者对食品安全和品质的要求越来越高，对高品质牛肉的需求越来越大，将促进高品质牛肉贸易的发展。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行业产业链分析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牛肉贸易企业的上游产业主要包括养殖业，包括牛的饲养、繁殖和育种等环节。养殖业的发展状况直接影响牛肉贸易企业的原料供应和成本。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饲料加工业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为了满足牛的饲养需求，养殖业需要大量的饲料，包括牧草、玉米、豆粕等。饲料加工业的发展状况直接影响养殖业的成本，进而影响牛肉贸易企业的成本。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9125" r="29125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上游产业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中游产业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牛肉贸易企业的中游产业主要包括屠宰与加工环节，即对活牛进行屠宰、分割、深加工等操作。屠宰与加工环节的技术水平、设备条件等直接影响牛肉产品的品质和安全性。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屠宰与加工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为了确保牛肉产品的品质和安全性，牛肉贸易企业需要建立完善的冷链物流体系。冷链物流的发展状况直接影响牛肉产品的流通效率和损耗率，进而影响企业的市场竞争力。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牛肉贸易企业的下游产业主要包括零售业，包括超市、专卖店、农贸市场等销售渠道。零售业的发展状况直接影响牛肉产品的销售量和市场份额。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也是牛肉贸易企业的下游产业之一，包括各类餐馆、酒店等。餐饮业的需求量直接影响牛肉产品的消费量和价格。同时，餐饮业对牛肉品质和安全性的要求也较高，因此对牛肉贸易企业的产品质量控制提出了更高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下游产业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大型肉类加工企业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这些企业通常拥有自己的养殖基地和屠宰加工线，能够提供全产业链服务。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中小型肉类加工企业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这些企业通常专注于某一特定环节，如屠宰或加工，在局部市场有一定的竞争力。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贸易流通企业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这些企业主要通过采购和销售牛肉赚取差价，通常不具备深加工能力。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竞争企业类型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大型肉类加工企业占据了约60%的市场份额，这些企业在全国范围内都有布局，具有较强的品牌影响力和市场占有率。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中小型肉类加工企业和贸易流通企业分别占据约30%和10%的市场份额，这些企业在局部市场有一定的竞争力，但在全国范围内相对较弱。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https://d.book118.com/278060040010006044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2024-09-23T20:13:54.118</cp:lastPrinted>
  <dcterms:created xsi:type="dcterms:W3CDTF">2024-09-23T12:13:54Z</dcterms:created>
  <dcterms:modified xsi:type="dcterms:W3CDTF">2024-09-23T12:13:56Z</dcterms:modified>
</cp:coreProperties>
</file>