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17B18-A441-4380-80ED-FECD719D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72243-E1B5-4904-A993-8CDB6140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67F76-5C31-4830-983D-BDA97D537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E5F98-4425-479B-B5AB-1E42C889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A117C-F04D-454C-881C-979705D8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F6DAA-BD79-4E34-9423-E8549D1C7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B3A4F-7237-4B22-96F4-BBC379B7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F7470-B457-4C44-BF7C-4FAC9B85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D22E0-1264-4E1B-BBA3-9AFE3B8C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12374-6D7B-46FF-938B-142877DD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AA911-28EC-4B99-AF01-149DE79C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1027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勘察设计可行性报告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勘察设计方案概述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现场调研与资料收集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方案比选与优化建议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项目名称、地点及建设单位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明确项目的具体名称、所在地点以及负责建设的单位或企业。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项目提出的背景及必要性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阐述项目提出的背景，包括政策背景、市场需求、技术发展等，以及项目建设的必要性，如解决当地交通拥堵、提高能源利用效率等。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前期工作进展及现状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介绍项目前期工作的进展情况，如勘察、设计等，以及项目当前所处的阶段和状态。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预期目标及效果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明确本次勘察设计的预期目标和效果，如提高工程设计质量、降低施工风险等。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勘察设计范围及内容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明确本次勘察设计的具体范围和内容，包括地质勘察、地形测量、工程设计等。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勘察设计任务及要求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具体阐述勘察设计的任务和要求，如查明地质条件、确定设计方案、保障施工安全等。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勘察设计需求及目标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阐述编制本报告的目的，如为项目决策提供依据、为勘察设计工作提供指导等。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介绍编制本报告的意义，如保障项目建设的顺利进行、提高投资效益等。同时，说明报告在项目建设过程中的重要性和作用。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报告编制的意义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勘察设计方案概述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包括项目区域内的地质、水文、气象、环境等自然条件，以及交通、能源、通讯等基础设施状况。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涵盖项目的总体规划、建筑设计、结构设计、给排水设计、电气设计、暖通设计、景观设计等多个方面。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勘察设计范围及内容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采用现场踏勘、钻探、取样、测试等手段，获取项目区域的基础数据。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按照方案设计、初步设计、施工图设计等阶段进行，确保设计成果的科学性和可行性。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勘察设计方法与流程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22" b="2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形成完整的勘察设计报告，为项目决策提供科学依据，确保项目的顺利实施。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在勘察设计过程中，注重采用新技术、新方法，提高勘察设计的准确性和效率，同时注重环保、节能等理念的融入，打造绿色、可持续的项目。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现场调研与资料收集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明确现场调研的目的和任务，确保调研工作的针对性。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083" r="35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制定详细的调研计划，包括调研时间、地点、人员分工等，确保调研工作的有序进行。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记录调研过程中的实际情况，包括遇到的问题、采取的措施等，为后续分析提供依据。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现场调研计划及实施情况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对收集到的调研资料进行整理，包括分类、编号、归档等，确保资料的完整性和可查性。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运用统计分析方法对调研数据进行分析，提取有用信息，为可行性研究提供支持。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将分析结果以图表、报告等形式呈现，便于理解和使用。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调研资料整理与分析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通过分析调研数据，识别出影响勘察设计的关键问题，如地质条件、环境因素等。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预测在勘察设计过程中可能遇到的挑战和困难，如技术难题、政策限制等。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针对识别出的关键问题和挑战，提出相应的解决方案或建议，为后续工作提供参考。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关键问题与挑战识别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方案设计可行性分析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根据勘察结果和实际需求，选择合理的技术方案，确保技术实施的可行性。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评估所选技术方案的技术成熟度，避免技术风险。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确保项目团队具备实施技术方案所需的专业技术人员。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技术人员配备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https://d.book118.com/278061027117006044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2024-09-25T01:26:27.562</cp:lastPrinted>
  <dcterms:created xsi:type="dcterms:W3CDTF">2024-09-24T17:26:27Z</dcterms:created>
  <dcterms:modified xsi:type="dcterms:W3CDTF">2024-09-24T17:26:29Z</dcterms:modified>
</cp:coreProperties>
</file>