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48321-FEBB-4E6A-9594-BBE5FF7A7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FF5E9-3DA5-4633-8D70-5B5A2D4BA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2D972-A220-4F2B-AFFF-57EEF7A8D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37F5E-7FD7-4A48-A2CD-99BBD8D6E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7C7EA3-4EF5-4E8C-94F4-7CFB4B382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03C6FB-721C-4BDE-9253-C4BBA1B9A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08ED1B-579A-4079-B637-7CEE53CF0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46D36-147E-4DDA-A0BD-34BCE5D34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7A180-F31C-4C2C-8F66-2D39DA290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8FDB6-0C52-477B-9955-44B84F608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C0354-FA84-4288-848A-C2836B7B4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1060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妇科手术后护理查房PPT课件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妇科手术后护理概述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妇科手术后的日常护理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特殊妇科手术后的护理要点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康复与随访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提高妇科手术后的护理质量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妇科手术后护理概述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通过科学的术后护理，有助于减轻术后疼痛、预防并发症，促进患者尽快康复。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良好的术后护理可以巩固手术效果，提高治愈率，减少复发风险。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通过有效的术后护理，提高患者的生活质量，减轻家庭和社会的负担。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遵循医学科学原理，根据患者的实际情况制定个性化的护理方案。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354" r="1335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关注患者的心理需求，提供情感支持和心理疏导，增强患者的信心和配合度。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注重患者的舒适体验，提供舒适的护理环境和护理操作，减少患者的痛苦。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218" r="102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根据患者的个体差异和需求，制定个性化的护理方案，提高护理效果。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强调预防为主，通过科学的护理措施预防术后并发症的发生。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利用信息技术手段，实现术后护理的信息化、智能化管理，提高工作效率和护理质量。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妇科手术后的日常护理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667" b="56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合理饮食有助于术后恢复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手术后，患者需要摄入足够的营养物质，以促进伤口愈合和身体恢复。应给予高蛋白、低脂肪、易消化的食物，如瘦肉、鱼、蛋、新鲜蔬菜和水果等。同时，要避免进食辛辣、刺激性食物，以免影响伤口愈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适度休息与活动有助于预防并发症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手术后，患者需要充分休息，以促进伤口愈合和身体恢复。同时，也要进行适当的活动，以预防术后并发症的发生。活动量应根据个人情况而定，逐步增加。开始时可以在床上进行小幅度的肢体活动，逐渐过渡到下床走动。但要注意避免剧烈运动和重体力劳动，以免影响伤口愈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有效的疼痛管理有助于提高患者舒适度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手术后，患者可能会感到不同程度的疼痛。有效的疼痛管理对于提高患者舒适度和促进术后恢复非常重要。医护人员可以根据患者的疼痛程度，采取适当的止痛措施，如药物治疗、物理治疗等。同时，也可以通过心理疏导和放松训练等方法，缓解患者的疼痛感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良好的心理状态有助于提高患者康复信心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手术后，患者可能会面临一定的心理压力，如焦虑、抑郁等。良好的心理护理可以帮助患者缓解压力，提高康复信心。医护人员可以通过与患者沟通交流、提供心理支持和情绪疏导等方式，帮助患者保持良好的心理状态。同时，也可以通过鼓励患者积极参与术后康复活动，提高患者的自我效能感和康复信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特殊妇科手术后的护理要点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关注患者的心理状态，给予必要的心理疏导和支持，帮助患者克服术后焦虑和抑郁情绪。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疼痛控制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根据患者的疼痛程度，给予适当的镇痛药物，缓解术后疼痛，提高患者舒适度。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观察伤口情况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定期检查手术部位的伤口，注意有无渗血、红肿、感染等迹象，及时处理。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子宫切除术后护理需要关注患者的生命体征、伤口情况、疼痛控制以及心理支持。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术后密切监测患者的血压、心率、呼吸等生命体征，确保患者生命安全。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子宫切除术后护理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卵巢手术后护理需注意患者的体位、引流管管理、疼痛控制及预防并发症。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注意预防术后并发症的发生，如感染、静脉血栓形成等，采取相应措施进行预防和治疗。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根据手术方式和麻醉方式，指导患者采取适当的体位，如半卧位或侧卧位，以利于呼吸和引流。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妥善固定引流管，保持引流管的通畅，观察引流液的颜色、量和性状，及时发现并处理异常情况。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评估患者的疼痛程度，遵医嘱给予镇痛药物，减轻患者痛苦。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卵巢手术后护理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https://d.book118.com/278061060012006023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2024-08-29T11:01:38.668</cp:lastPrinted>
  <dcterms:created xsi:type="dcterms:W3CDTF">2024-08-29T03:01:38Z</dcterms:created>
  <dcterms:modified xsi:type="dcterms:W3CDTF">2024-08-29T03:01:40Z</dcterms:modified>
</cp:coreProperties>
</file>