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8CFF1-A5AF-4818-BFE9-76BEC6A0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D228D-599D-4F79-B4BA-400506C7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64E4B-94B9-461F-B887-B1E3BF60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EF9A-0D21-4B56-A36C-341B4BAD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EA252-310D-458D-B336-7478DFB71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13D80-E913-43F2-BCEA-C744112E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A3B2F-8556-41EE-BA26-3DF40021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4543A-47A2-4B61-8A08-18FE6861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F6293-2D79-4AD1-AC63-503942AA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9CC0C-1A95-4FA9-A834-59D9DDBE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382D0-2BA9-4D00-AD6D-A6A66A19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106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上市企业改革中的核心问题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公司治理机制改革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投资者关系管理改革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监管政策与法律制度改革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随着全球化和市场化进程的加速，上市企业作为经济发展的重要力量，需要进行改革以适应新的市场环境。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上市企业改革有助于完善产权保护制度，提高投资者的信心和积极性。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通过改革，上市企业可以优化治理结构、提高管理效率，从而提升企业竞争力和市场地位。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08" r="2830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产权保护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上市企业改革的背景和意义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尽管许多国家和地区已经开始了上市企业改革，但整体进展缓慢，存在诸多问题和挑战。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改革进展缓慢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当前的法规制度对于上市企业改革的规范和引导不足，需要进一步完善相关法规。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法规制度不完善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上市企业改革涉及众多利益相关方，如股东、管理层、员工、政府等，利益冲突和协调是改革过程中的一大挑战。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利益冲突与协调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加强信息披露和透明度是上市企业改革的重要方向，但实际操作中仍存在信息披露不充分、不及时等问题。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信息披露与透明度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上市企业改革的现状和挑战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股权结构改革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股权高度集中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大股东持股比例过高，导致小股东权益受到侵害，企业决策缺乏民主性和科学性。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股权结构复杂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存在多种类型的股东，如国有股、法人股、社会公众股等，各类股东之间利益诉求不一致，导致企业内部矛盾重重。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股权流动性差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由于股权分置等原因，导致上市公司股票流动性不足，市场定价机制失效，不利于企业价值的提升。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股权结构改革的目标和原则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建立合理、均衡、流动的股权结构，提高企业治理水平和市场竞争力。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坚持市场化、法治化方向，保护投资者合法权益，促进企业长期稳定发展。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通过股权转让、增资扩股、引入战略投资者等方式，逐步实现股权结构的优化和调整。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完善法律法规，加强对上市公司的监管和指导；推动国有企业改革，引入民间资本和外资；加强投资者教育，提高投资者素质和风险防范意识。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股权结构改革的实施路径和措施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公司治理机制改革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一股独大、内部人控制等问题导致公司治理效率低下。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董事会决策机制不完善，缺乏独立性和专业性。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监事会成员多为公司内部人员，缺乏独立性和监督能力。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公司信息披露不及时、不准确、不完整，导致投资者难以做出正确决策。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股权结构不合理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董事会运作不规范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监事会监督不力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信息披露不充分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建立健全的公司治理机制，提高公司治理效率，保护投资者利益。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公平、公正、公开；尊重股东权利；强化董事会决策和监督职能；加强信息披露和透明度。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公司治理改革的目标和原则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优化股权结构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通过引入战略投资者、实施股权激励等方式，优化公司股权结构，提高公司治理效率。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建立健全的董事会制度，引入独立董事和外部专家，提高董事会决策的专业性和独立性。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强化监事会的监督职能，引入外部监事和独立监事，提高监事会的独立性和监督能力。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加强公司信息披露的及时性、准确性和完整性，提高公司的透明度和公信力。同时，加强对信息披露违规行为的惩处力度，维护市场秩序和投资者利益。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完善董事会制度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加强监事会监督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完善信息披露制度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公司治理改革的实施路径和措施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内部控制体系改革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内部监督失效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企业内部监督机制不完善，无法及时发现和纠正内部控制缺陷。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信息与沟通不畅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企业内部信息传递不及时、不准确，导致决策失误和效率低下。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控制活动执行不力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企业内部各项控制制度执行不到位，存在违规操作和舞弊行为。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内部控制环境薄弱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企业内部对内部控制的重要性认识不足，缺乏良好的内部控制文化。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风险评估机制不健全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企业未能有效识别、评估和应对各类风险，导致潜在损失。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建立健全内部控制体系，提高企业经营效率和效果，保障财务报告的可靠性，遵守相关法律法规和企业内部规章制度。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全面性原则、重要性原则、制衡性原则、适应性原则和成本效益原则。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内部控制体系改革的目标和原则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内部控制体系改革的实施路径和措施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加强控制活动执行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制定详细的控制制度和流程，确保各项控制活动得到有效执行。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健全风险评估机制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建立专门的风险管理部门，对企业面临的各种风险进行全面、系统的评估。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完善内部控制环境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加强企业文化建设，提高员工对内部控制的认识和重视程度。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优化信息与沟通系统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建立高效的信息传递和沟通机制，确保企业内部信息的及时、准确传递。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强化内部监督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完善内部监督机制，设立独立的内部审计部门，对企业内部控制进行定期检查和评估。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https://d.book118.com/278061064020006027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2024-09-04T18:28:44.323</cp:lastPrinted>
  <dcterms:created xsi:type="dcterms:W3CDTF">2024-09-04T10:28:44Z</dcterms:created>
  <dcterms:modified xsi:type="dcterms:W3CDTF">2024-09-04T10:28:46Z</dcterms:modified>
</cp:coreProperties>
</file>