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2D86E-544B-4DBA-A94B-5D7364B63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DB7E6-A1C1-4BC9-AF17-840E19D30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C2F21-8A4C-494F-AC0D-83E9410D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64DD5-5085-49D4-B3C2-0E4C32295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010D36-0903-4422-B578-87E3E20A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03D32-7D26-4EEC-87F0-9E072D11D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ACA93-86DF-42EF-9A66-54F7D106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AF1F4-DFD2-40B7-9DF3-4D32D5B4E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741FF-34D5-4E83-B50A-11BCEB7A0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65FB0-5278-45D4-992D-78590E3BC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4CE96-8B15-4FA0-A05B-D8C0A6986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1064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初中思想品德课程标准》解读及人民出版社教材分析\n## 1.初中思想品德课程的性质与任务\n### 1.1思想品德课程在初中教育体系中的地位与作用\n### 1.2思想品德课程的核心目标与任务\n### 1.3思想品德课程与学生全面发展的关系\n## 2.初中思想品德课程标准的发展历程\n### 2.1建国以来思想品德课程的发展历程\n### 2.2新时期思想品德课程改革的背景与趋势\n### 2.3《初中思想品德课程标准》的修订与完善\n## 3.人民出版社教材的编写特点与优势\n### 3.1人民出版社教材的编写理念与原则\n### 3.2人民出版社教材的内容结构与特点\n### 3.3人民出版社教材的教学方法与评价方式\n## 4.初中思想品德课程的教学实施策略\n### 4.1思想品德课程的教学目标与要求\n### 4.2思想品德课程的教学方法与技巧\n### 4.3思想品德课程的教学评价与反馈\n## 5.初中思想品德课程的实践探索与案例分析\n### 5.1思想品德课程的实践探索与经验总结\n### 5.2思想品德课程的案例分析与研究\n### 5.3思想品德课程的未来发展趋势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《初中思想品德课程标准》解读及人民出版社教材分析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初中思想品德课程的性质与任务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思想品德课程是初中教育的重要组成部分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奠定基础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思想品德课程在初中教育体系中的独特作用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德育为先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社会适应能力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人际交往能力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思想品德课程与初中其他课程的关系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等课程相互补充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等课程密切联系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等课程相辅相成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思想品德课程在初中教育体系中的地位与作用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爱国情感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集体主义精神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思想品德课程的核心目标</a:t>
                </a:r>
                <a:endParaRPr/>
              </a:p>
            </p:txBody>
          </p:sp>
        </p:grpSp>
        <p:grpSp>
          <p:nvGrpSpPr>
            <p:cNvPr id="1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公民行为</a:t>
                </a:r>
                <a:endParaRPr/>
              </a:p>
            </p:txBody>
          </p:sp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思想品德课程的主要任务</a:t>
                </a:r>
                <a:endParaRPr/>
              </a:p>
            </p:txBody>
          </p:sp>
        </p:grpSp>
        <p:grpSp>
          <p:nvGrpSpPr>
            <p:cNvPr id="1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思想品德课程的最终目的</a:t>
                </a:r>
                <a:endParaRPr/>
              </a:p>
            </p:txBody>
          </p:sp>
        </p:grpSp>
      </p:grpSp>
      <p:pic>
        <p:nvPicPr>
          <p:cNvPr id="1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思想品德课程的核心目标与任务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思想品德课程与学生智力发展的关系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学习动力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思想品德课程与学生情感发展的关系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的人生态度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思想品德课程与学生社会发展的关系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人际交往能力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思想品德课程与学生全面发展的关系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初中思想品德课程标准的发展历程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建国初期（1949年-1978年）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思想品德课程以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阶级斗争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思想品德课程具有较强的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endParaRPr/>
              </a:p>
            </p:txBody>
          </p:sp>
          <p:sp>
            <p:nvSpPr>
              <p:cNvPr id="21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改革开放时期（1978年-2000年）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思想品德课程逐渐转向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德育为先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思想品德课程具有较强的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endParaRPr/>
              </a:p>
            </p:txBody>
          </p:sp>
          <p:sp>
            <p:nvSpPr>
              <p:cNvPr id="22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新世纪时期（2000年至今）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思想品德课程更加注重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思想品德课程具有较强的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前瞻性</a:t>
                </a:r>
                <a:endParaRPr/>
              </a:p>
            </p:txBody>
          </p:sp>
          <p:sp>
            <p:nvSpPr>
              <p:cNvPr id="22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建国以来思想品德课程的发展历程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新时期思想品德课程改革的背景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对德育提出新挑战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对德育提出新要求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对德育提出新目标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新时期思想品德课程改革的趋势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德育创新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思想品德课程更加注重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新时期思想品德课程改革的背景与趋势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《初中思想品德课程标准》的修订背景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创新人才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高素质人才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的需要</a:t>
                </a:r>
                <a:endParaRPr/>
              </a:p>
            </p:txBody>
          </p:sp>
          <p:sp>
            <p:nvSpPr>
              <p:cNvPr id="25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《初中思想品德课程标准》的修订原则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德育为先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课程整合</a:t>
                </a:r>
                <a:endParaRPr/>
              </a:p>
            </p:txBody>
          </p:sp>
          <p:sp>
            <p:nvSpPr>
              <p:cNvPr id="25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《初中思想品德课程标准》的完善措施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课程研究</a:t>
                </a:r>
                <a:endParaRPr/>
              </a:p>
            </p:txBody>
          </p:sp>
          <p:sp>
            <p:nvSpPr>
              <p:cNvPr id="26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《初中思想品德课程标准》的修订与完善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人民出版社教材的编写特点与优势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人民出版社教材的编写理念与原则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人民出版社教材的编写理念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德育为先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课程整合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人民出版社教材的编写原则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科学性：确保教材内容的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实用性：确保教材内容的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创新性：确保教材内容的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前瞻性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https://d.book118.com/278061064071006037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《初中思想品德课程标准》解读及人民出版社教材分析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2024-09-17T09:36:39.625</cp:lastPrinted>
  <dcterms:created xsi:type="dcterms:W3CDTF">2024-09-17T01:36:39Z</dcterms:created>
  <dcterms:modified xsi:type="dcterms:W3CDTF">2024-09-17T01:36:41Z</dcterms:modified>
</cp:coreProperties>
</file>