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64639-DF9A-406B-A89C-AC60AFF0F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9578D-15C5-4E12-837B-BF750444D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50941-C84E-4A2F-AF5E-EEC2A3449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02715-2EC7-41B5-9DF5-035B08FF8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2CA50-48F8-4745-96E1-068899251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4616A3-E623-4B72-A1AB-C77A7ECE5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EFEDE-CCE7-4209-8C8D-BFACEBE3A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670B6-DAAC-4CB0-83BB-B0BE793D9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0B12B-C1CB-4DC6-B2FF-16CC623C0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8AD1F-18EE-4970-82AA-719420D9C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12DF6-A3F9-4CF2-A780-C26C5AA2E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106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医疗行业工作总结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医疗行业工作概况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医疗行业工作成果与亮点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医疗行业工作不足与挑战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医疗行业工作经验与教训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未来医疗行业工作展望与计划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总结医疗行业工作成果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对过去一段时间内医疗行业的工作进行全面梳理和总结，展示工作成果和亮点。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分析医疗行业发展趋势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通过对医疗行业发展趋势的深入分析，为未来的工作提供指导和参考。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促进医疗行业持续发展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通过总结经验和教训，推动医疗行业不断改进和提高，实现持续健康发展。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医疗卫生人才队伍建设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针对医疗卫生人才队伍的培养、引进和管理等方面的工作总结。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医疗服务质量与安全管理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涉及医疗服务过程中的质量与安全管理工作总结。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医疗机构建设与管理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包括医疗机构的规划、建设、运营和管理等方面的工作总结。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医疗卫生科研与技术创新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包括医疗卫生领域的科研和技术创新成果总结。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医疗卫生改革与发展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对医疗卫生行业的改革和发展进行总结和展望。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技术创新推动行业发展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人工智能、大数据等技术在医疗领域的应用不断拓展，为医疗行业带来新的发展机遇。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个性化医疗成为趋势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基因测序、精准医疗等技术的发展，使得医疗行业正朝着个性化、精准化方向发展。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随着人口老龄化和健康意识的提高，医疗市场需求不断增长，医疗行业市场规模持续扩大。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医保政策不断调整，对医疗行业的支付方式和标准产生影响，推动医疗行业向更高效、更公平的方向发展。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医保政策调整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药品审批、监管政策不断加强，对药品研发、生产、销售等环节产生深远影响，促进医药行业规范化发展。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药品监管政策加强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政府鼓励社会资本进入医疗领域，推动多元化办医格局的形成，促进医疗行业市场化进程。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鼓励社会资本进入医疗领域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政策法规对医疗行业的影响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医药企业竞争激烈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医药企业数量众多，产品同质化严重，市场竞争激烈。企业需要加强研发创新和市场开拓能力，以在竞争中脱颖而出。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公立医院占据主导地位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公立医院在医疗资源、技术实力等方面具有优势，在医疗市场中占据主导地位。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民营医院发展迅速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随着医疗体制改革的深入推进，民营医院发展迅速，逐渐成为医疗市场的重要力量。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行业内主要企业及竞争格局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科研能力增强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医院科研团队在本年度取得了多项重要科研成果，包括发表高水平学术论文、获得专利授权等，为提升医院整体科研实力奠定了基础。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医疗服务质量提升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通过加强医疗团队建设、优化诊疗流程、提高医疗设备水平等措施，医疗服务质量得到显著提升，患者满意度大幅提高。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健康管理服务拓展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医院积极开展健康管理服务，为患者提供个性化的健康指导和治疗方案，有效促进了患者的康复和健康。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通过引进先进的肿瘤精准治疗技术和设备，医院成功开展了多个肿瘤精准治疗项目，显著提高了肿瘤患者的治疗效果和生存率。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肿瘤精准治疗项目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医院投入大量资金建设医学影像诊断中心，引进高端影像设备和技术，提高了影像诊断的准确性和效率。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医学影像诊断中心建设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医院积极推进智慧医疗系统建设，实现了医疗服务的信息化、智能化和便捷化，提升了患者就医体验。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智慧医疗系统建设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重点项目进展及成果展示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互联网医疗服务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医院开展互联网医疗服务，为患者提供在线咨询、远程诊疗、药品配送等便捷服务，有效缓解了看病难、看病贵的问题。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多学科联合诊疗模式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医院创新多学科联合诊疗模式，整合多个学科专家资源，为患者提供全面、个性化的诊疗方案，提高了诊疗效果。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医学教育国际化合作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医院积极推进医学教育国际化合作，与多个国际知名医学院校建立合作关系，开展医学教育和人才培养工作，提升了医院整体学术水平和国际影响力。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创新举措和亮点成果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https://d.book118.com/278061066020006027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2024-09-04T18:28:44.518</cp:lastPrinted>
  <dcterms:created xsi:type="dcterms:W3CDTF">2024-09-04T10:28:44Z</dcterms:created>
  <dcterms:modified xsi:type="dcterms:W3CDTF">2024-09-04T10:28:46Z</dcterms:modified>
</cp:coreProperties>
</file>