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CFDD71-7587-471C-AECD-C1642219A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A8DE7D-5C57-4B94-BC7C-5A3502D36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44C4B-D139-43A5-B0E4-845CBD755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13D0D3-C578-4EEB-A85D-22BC6827D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BBF410-D083-4E56-80C8-3044CA8FE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567679-EA1C-4DDA-A251-C38A2DD20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DFDE9F-AFF4-4A3A-8DD0-E4EA61278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E3011-688F-45A0-80B6-38ADDF53B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1DC9CF-9115-4986-94D6-E114CE7D8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4BFB7D-2441-40B0-A58E-16019C149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F0C6BB-E39D-4D4E-A875-181759EB1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61120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培养健康睡眠习惯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了解健康睡眠的重要性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识别不良睡眠习惯及成因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制定个性化睡眠改进计划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实施睡眠改进计划并持续跟踪调整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建立良好的睡前习惯和氛围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总结与分享健康睡眠经验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了解健康睡眠的重要性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睡眠期间，身体会进行细胞修复、能量储存和生长激素释放等重要过程，有助于维持身体健康。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修复身体机能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0000" b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降低慢性病风险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217" r="222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充足的睡眠有助于增强免疫系统功能，减少患病风险。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长期睡眠不足与多种慢性病风险增加相关，如心血管疾病、糖尿病和肥胖等。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睡眠对身体健康的影响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充足的睡眠有助于维持情绪稳定，减轻焦虑和抑郁症状。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458" r="8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改善情绪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睡眠对大脑功能至关重要，有助于改善注意力、记忆力和学习能力。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提高认知功能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充足的睡眠可以激发创造力，提高解决问题的能力。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促进创造力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睡眠对心理健康的影响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促进人际关系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良好的睡眠有助于改善情绪，进而促进人际关系的和谐发展。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充足的睡眠有助于提高注意力和专注力，从而提高工作效率。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提升生活质量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充足的睡眠可以让人更加精力充沛地投入到生活中，提高生活质量。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667" b="14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" b="12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9708" r="9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睡眠对日常生活的影响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识别不良睡眠习惯及成因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284" b="1028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042" b="70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晚睡晚起、作息不规律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生物钟紊乱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不规律的作息时间会打乱人体的生物钟，导致入睡困难和睡眠质量下降。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生活习惯不佳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晚上熬夜、早上赖床等不良生活习惯会影响作息规律。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工作学习压力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加班、备考等导致晚睡，进而影响整个作息时间。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电子产品屏幕发出的蓝光会抑制褪黑素分泌，影响睡眠质量。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蓝光危害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使用电子产品容易让人产生兴奋和紧张情绪，不利于入睡。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心理兴奋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21" r="1421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33" r="1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使用电子产品会让人不自觉地延迟就寝时间，缩短睡眠时间。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延迟就寝时间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睡前过度使用电子产品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667" r="7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咖啡因和酒精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摄入含有咖啡因和酒精的饮料会影响睡眠质量。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暴饮暴食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睡前过饱或过饿都会影响睡眠质量。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敏感性食物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某些人对某些食物敏感，摄入后可能导致失眠等不良反应。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饮食不当影响睡眠质量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工作、学习、人际关系等压力会让人产生焦虑情绪，导致失眠。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75" r="3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对未来事件的担忧和恐惧也会让人难以入睡。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担忧和恐惧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长期处于焦虑状态会导致慢性失眠，严重影响身心健康。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慢性焦虑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焦虑和压力导致失眠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制定个性化睡眠改进计划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188" r="2018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确定每晚所需的睡眠时间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根据个人年龄、生活习惯和工作需求，设定每晚所需的睡眠时间，确保获得充足的休息。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逐步调整睡眠时间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如果目前的睡眠时间与目标存在较大差距，可以逐步调整，每晚增加或减少一定的睡眠时间，以避免对身体造成过大负担。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保持周末与工作日睡眠时间的稳定性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尽量避免在周末过度熬夜或长时间赖床，以保持睡眠时间的稳定性和规律性。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设定合适的睡眠时间目标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设定一个固定的起床时间，并尽量每天保持一致，有助于调整生物钟并建立良好的睡眠习惯。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固定起床时间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避免在睡前进行过于兴奋或刺激性的活动，如剧烈运动、观看恐怖电影等，以免影响入睡。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合理安排晚间活动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在睡前进行一些放松身心的活动，如泡热水澡、阅读、听轻音乐等，有助于降低身体和心理的紧张度，促进睡眠。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建立睡前放松习惯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调整作息时间表，保持规律性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2" r="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选择合适的床上用品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根据个人喜好和需求选择合适的床垫、枕头和被子等床上用品，提高睡眠舒适度。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调整卧室温度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保持卧室温度适宜，避免过冷或过热影响睡眠质量。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减少噪音干扰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采取措施减少外界噪音的干扰，如使用耳塞、关闭门窗等，以确保安静的睡眠环境。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创造舒适的睡眠环境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https://d.book118.com/278061120056006040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2024-09-18T21:08:47.505</cp:lastPrinted>
  <dcterms:created xsi:type="dcterms:W3CDTF">2024-09-18T13:08:47Z</dcterms:created>
  <dcterms:modified xsi:type="dcterms:W3CDTF">2024-09-18T13:08:49Z</dcterms:modified>
</cp:coreProperties>
</file>