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B6376-3594-4219-BC13-38FE79A6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2682-2606-4150-BD57-1E01E9B1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C073F-E451-473F-A401-CED5D2E5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3E493-FFF4-4B34-BA4F-975FAB62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29976-6DCA-44F7-9CA8-447D9067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668F5-CA62-4F0D-B33B-D9C2F5FA7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EEAF4-E840-4804-88D5-3C7C62E9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06958-0874-4195-B23A-FDE527E6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C3BB-0D8D-45BB-9C5B-220A758FC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5854D-44E0-4D89-AA7F-F21A60C9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E58C-6DE0-4743-A05E-17E489FF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2064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垃圾发电可行性报告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垃圾发电市场分析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环境影响评价与保护措施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投资估算与经济效益分析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社会效益与可持续发展评价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294" b="18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55" b="310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垃圾数量急剧增加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随着城市化进程加速和人口增长，生活垃圾、工业垃圾等数量急剧增加，给环境带来巨大压力。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传统处理方式存在弊端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填埋、焚烧等传统垃圾处理方式存在占地面积大、二次污染严重、资源浪费等问题。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垃圾分类不普及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目前垃圾分类尚未全面普及，导致垃圾处理难度加大，资源回收利用率低。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垃圾发电主要利用垃圾焚烧产生的热能，通过蒸汽涡轮机或燃气涡轮机转化为电能。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根据垃圾处理方式和发电方式的不同，垃圾发电技术可分为直接焚烧发电、气化发电、厌氧发酵发电等。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垃圾发电具有资源化、减量化、无害化等特点，可实现垃圾处理与能源回收的双重目标。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垃圾发电技术简介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通过垃圾发电项目建设，可有效解决传统垃圾处理方式存在的问题，减轻环境压力。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解决垃圾处理难题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566" b="55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回收能源资源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67" r="190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" r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垃圾发电可将废弃的垃圾转化为宝贵的能源资源，提高资源利用率，促进循环经济发展。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垃圾发电项目符合绿色、低碳、循环的发展理念，有利于推动城市绿色发展和生态文明建设。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通过报告的宣传和推广，可提高公众对垃圾发电项目的认知度和接受度，推动项目在更广泛范围内应用。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通过对垃圾发电项目的技术、经济、环境等方面进行全面评估，为项目决策提供科学依据。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指导项目建设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报告将明确项目建设的目标、任务、措施等，为项目顺利实施提供指导。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垃圾发电市场分析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1" r="306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全球范围内，垃圾发电已成为一种趋势，尤其在发达国家，垃圾发电技术已相当成熟，市场规模持续扩大。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随着环保政策的推进和垃圾处理需求的增加，国内垃圾发电市场逐渐兴起，但整体发展水平仍有待提高。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国内外垃圾发电市场概况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主要定位为城市及周边地区的垃圾处理厂、工业园区等。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随着城市化进程的加快，垃圾产生量不断增加，传统的垃圾处理方式已无法满足需求，市场对垃圾发电技术的需求迫切。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主要包括国内外知名的垃圾发电企业以及部分新兴企业。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本公司在技术研发、成本控制、市场拓展等方面具有明显优势，但在品牌知名度、资金实力等方面与部分竞争对手相比存在不足。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优劣势比较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预计未来几年内，随着环保政策的加强和垃圾处理市场的扩大，垃圾发电市场将迎来更加广阔的发展空间。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本公司将加大技术研发投入，提高垃圾发电效率；加强市场营销力度，扩大品牌知名度；寻求与政府部门、产业园区等合作，共同推进垃圾发电事业的发展。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市场前景预测与拓展策略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通过机械分选和手工分选相结合的方式，将垃圾中的可燃物、金属、玻璃等分离出来，提高垃圾热值，减少焚烧过程中产生的污染物。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将分选后的垃圾进行破碎处理，减小垃圾体积，便于后续焚烧处理。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垃圾破碎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设置垃圾贮存仓，对破碎后的垃圾进行暂时贮存，保证焚烧炉的连续稳定运行。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垃圾贮存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垃圾预处理方案设计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1" b="5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根据垃圾特性、处理规模及环保要求等因素，选择合适的焚烧炉类型，如机械炉排炉、循环流化床焚烧炉等。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确定焚烧炉的主要参数，包括焚烧温度、烟气停留时间、过量空气系数等，以确保垃圾焚烧的充分性和环保性。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焚烧炉选型及参数确定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焚烧炉参数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焚烧炉类型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脱硫脱硝设备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根据烟气中的硫氧化物和氮氧化物含量，选用合适的脱硫脱硝设备，如湿法脱硫、干法脱硫、选择性催化还原脱硝等。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有害气体去除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针对烟气中的其他有害气体，如二噁英、重金属等，采用活性炭吸附、催化氧化等技术进行去除。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除尘设备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选用高效除尘设备，如布袋除尘器、电除尘器等，对烟气中的粉尘进行去除。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704" r="1670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烟气净化系统配置方案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在焚烧炉后设置余热锅炉，利用烟气余热产生蒸汽或热水，用于供热或发电。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余热锅炉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利用烟气余热对进入焚烧炉的空气进行预热，提高焚烧效率。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空气预热器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根据实际需求，还可将余热用于制冷、干燥等方面。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其他余热利用途径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余热回收及利用途径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绘制详细的工艺流程图，包括垃圾预处理、焚烧处理、烟气净化、余热回收等各个环节。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工艺流程说明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对工艺流程图中的各个环节进行详细说明，包括设备选型、操作参数、处理效果等。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https://d.book118.com/278062064037006044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2024-09-24T06:33:09.583</cp:lastPrinted>
  <dcterms:created xsi:type="dcterms:W3CDTF">2024-09-23T22:33:09Z</dcterms:created>
  <dcterms:modified xsi:type="dcterms:W3CDTF">2024-09-23T22:33:11Z</dcterms:modified>
</cp:coreProperties>
</file>