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9B876-BAB1-4E3D-9A50-91CDCF70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5EE3D-A063-47BB-8023-A9CE41C79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32596-322F-4A52-8C73-B8A3A9422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31AD7-59FB-4FA8-A058-8DD3E749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EABCE-3516-4B26-8DA2-E6FFD259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60EDC-E59D-46B0-BB56-51880FCEE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CCB63-E639-484F-8D0E-F00E7E46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D4666-3D28-4F8C-88A9-29E3B25B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D126D-23C2-44D4-B180-A4F81129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F061B-4373-41F2-B7F1-6D0CFB07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46ED9-F4F8-410D-A777-846235D9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3006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公牛安全培训需要几天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安全培训的方式和时间安排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安全培训的改进和优化建议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https://d.book118.com/278063006032006031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2024-09-08T01:24:44.285</cp:lastPrinted>
  <dcterms:created xsi:type="dcterms:W3CDTF">2024-09-07T17:24:44Z</dcterms:created>
  <dcterms:modified xsi:type="dcterms:W3CDTF">2024-09-07T17:24:46Z</dcterms:modified>
</cp:coreProperties>
</file>