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4DDE8-7606-4E13-B233-E612D73E4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1171A-7C26-49B9-B8FC-6EBEBBC1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1D9E6-FA3D-425D-BEC3-6F864FBB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D1979-0F09-4D68-8F63-5FAE3A16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91741-FE21-4121-9BEA-2930DC3C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10C0C-CF46-488B-BF34-139268E2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F667D-B308-42E3-8AFD-C3203AAA3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BD926-86D2-4D66-BA34-DEBFCBBB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5D2D0-78CC-4986-931D-08A6A0570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2AAF0-8049-43A0-B80C-FDC4740B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23818-D9F0-4E2B-A298-51FA5A92A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302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法律类公务员职业分析报告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法律类公务员的职业要求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法律类公务员的职业前景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法律类公务员的就业挑战与对策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法律类公务员的优秀案例分享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14" r="25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08" r="26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法律类公务员是指在各级政府机关中，负责执行和解释法律法规、提供法律服务和保障法制秩序的专业人员。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法律类公务员的职责包括制定和执行法律法规、处理法律事务、提供法律咨询和援助、维护法制秩序等。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主要包括法官、检察官、公安警察等，负责司法审判、检察监督、安全保障等工作。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司法机关公务员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行政机关公务员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立法机关公务员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主要分布在各级政府机关中，负责行政执法、政策制定和执行等工作。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主要为立法机构的工作人员，负责起草和审议法律法规、协助立法委员工作。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法律类公务员的分类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通过国家公务员考试进入政府机关，从基层岗位开始，积累实践经验。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初级法律类公务员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在初级岗位上表现出色并获得晋升，担任部门主管或高级专业职务。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中级法律类公务员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担任领导职务，如法院院长、检察长、政府法制办主任等，参与决策和制定政策。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高级法律类公务员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法律类公务员的职业发展路径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法律类公务员的职业要求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49" b="89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大多数法律类公务员职位需要具备本科及以上学历，特别是法律专业。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部分职位可能要求具备硕士或博士学位，或者特定学科背景，如经济法、国际法等。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特定学历要求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法律类公务员需要具备扎实的法律专业知识，包括宪法、刑法、民法、行政法等。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法律实务知识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了解法律实务，包括法律文书撰写、案件处理等，能够在实际工作中运用法律知识解决问题。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能够运用法律知识对案件进行深入分析，理解法律规定和司法解释。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法律分析能力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具备良好的沟通协调能力，能够与当事人、律师、其他政府部门等进行有效沟通。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能够清晰、准确地表达法律意见，撰写法律文书。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00" r="171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927" b="209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24" r="196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24" r="195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严格遵守法律法规，维护法律的尊严和权威。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保持公正廉洁的态度，不接受任何形式的贿赂或利益交换。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对涉及的案件和当事人信息严格保密，不得泄露。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积极履行公务员职责，为社会提供优质的法律服务。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公正廉洁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保守机密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服务社会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法律类公务员的职业前景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https://d.book118.com/278063025101006031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2024-09-08T15:14:37.915</cp:lastPrinted>
  <dcterms:created xsi:type="dcterms:W3CDTF">2024-09-08T07:14:37Z</dcterms:created>
  <dcterms:modified xsi:type="dcterms:W3CDTF">2024-09-08T07:14:39Z</dcterms:modified>
</cp:coreProperties>
</file>