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7CAD-D355-4D14-A39D-A2FE4472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D96A-0096-4C6F-BCA5-407273B2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3562C-8EF9-4436-A877-8EF41FFC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AC93-1D50-4D52-87D9-AFB29A6B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FA35E-13D3-484E-B14C-A063B9A3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49658-5FFC-4122-B253-1A4087B2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D196F-AE89-4570-BBE5-C8493183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68ED1-BF12-4934-87E0-75051809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4E722-2FCB-458E-AFF0-A9D75649B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3BAE4-A001-4044-91C9-2FAB2BF7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321D4-EC87-4935-A3C2-BB85FF998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17" r:id="rId2"/>
    <p:sldLayoutId id="2147484518" r:id="rId3"/>
    <p:sldLayoutId id="2147484519" r:id="rId4"/>
    <p:sldLayoutId id="2147484520" r:id="rId5"/>
    <p:sldLayoutId id="2147484521" r:id="rId6"/>
    <p:sldLayoutId id="2147484522" r:id="rId7"/>
    <p:sldLayoutId id="2147484523" r:id="rId8"/>
    <p:sldLayoutId id="2147484524" r:id="rId9"/>
    <p:sldLayoutId id="2147484525" r:id="rId10"/>
    <p:sldLayoutId id="21474845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3041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融资节奏把控与时机选择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融资节奏把控的重要性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融资时机选择的影响因素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融资节奏把控的方法和策略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融资时机选择的技巧和策略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案例分析与实践经验分享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https://d.book118.com/278063041074006027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融资节奏把控与时机选择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2024-09-05T11:50:02.679</cp:lastPrinted>
  <dcterms:created xsi:type="dcterms:W3CDTF">2024-09-05T03:50:02Z</dcterms:created>
  <dcterms:modified xsi:type="dcterms:W3CDTF">2024-09-05T03:50:04Z</dcterms:modified>
</cp:coreProperties>
</file>