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9B629-FD0B-4CCC-B402-61F1EEB28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13455-8F03-445D-8F8C-BEB6F0378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EDF05-C1AD-4EAF-8282-BF516E9DD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1AD82-62A2-4F58-9C02-FA40F4F03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56A990-939F-4EED-B4C0-C4A315D7A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08860F-1D6A-473A-96FD-4C5FB8AA7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8CC6D-DDDD-403A-A6C2-EF11E0A0E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CAF57-F966-4C16-AC6C-843645219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00B88-7BE7-404C-8322-486E3544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C8313-2B78-485E-B157-975D38640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4BF7C-FB2E-49F8-9894-470101884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400104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沉浸式体验优化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沉浸式体验定义与重要性
 沉浸式体验关键技术分析
 用户体验优化方法与技巧
 硬件优化与软件优化对比
 沉浸式体验应用场景探讨
 沉浸式体验发展趋势展望
 案例分析与实践经验分享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沉浸式体验优化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沉浸式体验定义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1.沉浸式体验是指通过技术手段，将用户完全融入一个虚拟或增强的环境中，提供高度逼真和互动的体验。</a:t>
            </a:r>
          </a:p>
          <a:p>
            <a:r>
              <a:t>2.沉浸式体验利用多种感官刺激，如视觉、听觉、触觉等，使用户感受到身临其境的参与感。</a:t>
            </a:r>
          </a:p>
          <a:p>
            <a:r>
              <a:t>3.沉浸式体验可以提供高度个性化的体验，根据用户的需求和偏好进行调整和优化。</a:t>
            </a:r>
          </a:p>
          <a:p>
            <a:r>
              <a:t>沉浸式体验作为一种创新的体验方式，正在逐渐改变人们的生活和娱乐方式。它通过技术手段，为用户提供高度逼真和互动的体验，让用户感受到身临其境的参与感。沉浸式体验在教育、娱乐、医疗等领域都有广泛的应用前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沉浸式体验的重要性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1.沉浸式体验能够提供更深刻、更生动的体验，让用户更好地理解和掌握知识或技能。</a:t>
            </a:r>
          </a:p>
          <a:p>
            <a:r>
              <a:t>2.沉浸式体验可以增强用户的参与感和互动性，提高用户体验和满意度。</a:t>
            </a:r>
          </a:p>
          <a:p>
            <a:r>
              <a:t>3.沉浸式体验可以打破时间和空间的限制，为用户提供更加便捷和高效的服务。</a:t>
            </a:r>
          </a:p>
          <a:p>
            <a:r>
              <a:t>沉浸式体验的重要性在于它能够提高用户体验和满意度，让用户更好地理解和掌握知识或技能。同时，沉浸式体验也可以为企业带来更高的商业价值和市场竞争力。因此，沉浸式体验已经成为了当今许多领域的重要发展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沉浸式体验关键技术分析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沉浸式体验优化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沉浸式体验关键技术分析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1.虚拟现实技术能够提供高度逼真的沉浸式体验，使用户仿佛身临其境。</a:t>
            </a:r>
          </a:p>
          <a:p>
            <a:r>
              <a:t>2.通过头戴式设备、手柄等交互设备，用户可以与虚拟环境进行互动，增强沉浸感。</a:t>
            </a:r>
          </a:p>
          <a:p>
            <a:r>
              <a:t>3.虚拟现实技术需要高性能的计算设备和优秀的软件支持，以保证流畅度和画面质量。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1.增强现实技术可以将虚拟元素与现实世界相结合，提供更为丰富的沉浸式体验。</a:t>
            </a:r>
          </a:p>
          <a:p>
            <a:r>
              <a:t>2.通过手机、平板等设备上的摄像头和传感器，用户可以实时感知周围环境并与虚拟元素互动。</a:t>
            </a:r>
          </a:p>
          <a:p>
            <a:r>
              <a:t>3.增强现实技术需要精确的定位和图像识别技术，以保证虚拟元素与现实世界的完美融合。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沉浸式体验关键技术分析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全息投影技术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1.全息投影技术可以将虚拟影像投射到现实空间中，形成逼真的三维立体影像。</a:t>
            </a:r>
          </a:p>
          <a:p>
            <a:r>
              <a:t>2.全息投影技术可以提供多角度、多视角的观看体验，使用户可以在不同的位置和角度欣赏虚拟影像。</a:t>
            </a:r>
          </a:p>
          <a:p>
            <a:r>
              <a:t>3.全息投影技术需要高精度的激光器和特殊的投影材料，以保证影像的清晰度和色彩还原度。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1.传感器技术可以实时监测用户的身体动作和生理指标，为沉浸式体验提供更加个性化的服务。</a:t>
            </a:r>
          </a:p>
          <a:p>
            <a:r>
              <a:t>2.通过传感器技术，用户可以更加自然地与虚拟环境进行互动，增强沉浸感。</a:t>
            </a:r>
          </a:p>
          <a:p>
            <a:r>
              <a:t>3.传感器技术需要不断提高精度和灵敏度，以满足用户不断增长的需求。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沉浸式体验关键技术分析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1.云计算技术可以为沉浸式体验提供强大的计算能力和存储空间，保证体验的流畅性和稳定性。</a:t>
            </a:r>
          </a:p>
          <a:p>
            <a:r>
              <a:t>2.通过云计算技术，用户可以随时随地享受沉浸式体验，不受设备性能的限制。</a:t>
            </a:r>
          </a:p>
          <a:p>
            <a:r>
              <a:t>3.云计算技术需要保证数据的安全性和隐私保护，避免用户数据被泄露或滥用。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1.人工智能技术可以为沉浸式体验提供更加智能化和个性化的服务，提高用户体验质量。</a:t>
            </a:r>
          </a:p>
          <a:p>
            <a:r>
              <a:t>2.通过人工智能技术，用户可以更加自然地与虚拟环境进行互动，增强沉浸感。</a:t>
            </a:r>
          </a:p>
          <a:p>
            <a:r>
              <a:t>3.人工智能技术需要不断提高智能水平和用户友好性，以满足用户不断增长的需求。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用户体验优化方法与技巧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沉浸式体验优化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用户体验优化方法与技巧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沉浸式体验设计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1.以用户为中心的设计思维：确保沉浸式体验的设计始终围绕用户的需求和习惯，提高用户体验满意度。</a:t>
            </a:r>
          </a:p>
          <a:p>
            <a:r>
              <a:t>2.多元感官刺激：利用声音、触觉、视觉等多元感官设计，增强沉浸式体验的深度和真实感。</a:t>
            </a:r>
          </a:p>
          <a:p>
            <a:r>
              <a:t>3.交互设计：合理的交互设计能够使用户更加自然地融入沉浸式体验，提高用户参与度。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沉浸式技术应用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1.VR/AR技术：利用虚拟现实和增强现实技术，为用户提供更加真实的沉浸式体验。</a:t>
            </a:r>
          </a:p>
          <a:p>
            <a:r>
              <a:t>2.全息投影：通过全息投影技术，将虚拟物体与现实环境相结合，提高沉浸式体验的视觉感受。</a:t>
            </a:r>
          </a:p>
          <a:p>
            <a:r>
              <a:t>3.传感器技术：应用传感器技术，实现用户与沉浸式体验的互动，提高用户体验的自然度。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用户体验优化方法与技巧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沉浸式体验内容与创意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1.创新的内容：提供新颖、有趣、引人入胜的内容，是吸引用户参与沉浸式体验的关键。</a:t>
            </a:r>
          </a:p>
          <a:p>
            <a:r>
              <a:t>2.故事化设计：通过故事化的设计，使用户更容易融入沉浸式体验，提高用户的情感投入。</a:t>
            </a:r>
          </a:p>
          <a:p>
            <a:r>
              <a:t>3.个性化定制：根据用户需求提供个性化的沉浸式体验内容，满足不同用户的需求和期望。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沉浸式体验硬件优化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1.设备舒适性：提高设备佩戴的舒适性，降低用户在长时间体验中的疲劳感。</a:t>
            </a:r>
          </a:p>
          <a:p>
            <a:r>
              <a:t>2.硬件性能提升：优化硬件设备性能，提高沉浸式体验的流畅性和稳定性。</a:t>
            </a:r>
          </a:p>
          <a:p>
            <a:r>
              <a:t>3.无线化与便携性：提高设备的无线化和便携性，方便用户随时随地进行沉浸式体验。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用户体验优化方法与技巧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1.画面渲染优化：通过优化画面渲染算法，提高沉浸式体验的视觉效果。</a:t>
            </a:r>
          </a:p>
          <a:p>
            <a:r>
              <a:t>2.音效处理：利用先进的音效处理技术，为沉浸式体验提供更加逼真、生动的音效。</a:t>
            </a:r>
          </a:p>
          <a:p>
            <a:r>
              <a:t>3.AI算法优化：应用人工智能算法，优化沉浸式体验的交互效果，提高用户体验的自然度和真实感。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沉浸式体验的评估与改进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1.用户反馈收集：通过收集用户的反馈意见，了解沉浸式体验的优缺点，为改进提供依据。</a:t>
            </a:r>
          </a:p>
          <a:p>
            <a:r>
              <a:t>2.数据分析：分析用户在沉浸式体验中的行为数据，了解用户体验的薄弱环节，优化改进体验。</a:t>
            </a:r>
          </a:p>
          <a:p>
            <a:r>
              <a:t>3.持续改进：建立持续改进的机制，不断对沉浸式体验进行优化升级，提高用户体验满意度。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沉浸式体验的软件优化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硬件优化与软件优化对比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沉浸式体验优化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硬件优化与软件优化对比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1.性能提升：通过升级硬件，如使用更高性能的处理器，增加内存，提高存储容量，可以显著提升设备的运行速度和响应能力，提供更流畅的沉浸式体验。</a:t>
            </a:r>
          </a:p>
          <a:p>
            <a:r>
              <a:t>2.技术创新：利用最新的硬件技术，如深度学习处理器，光场显示技术等，可以大幅提升沉浸式体验的质量和效果。</a:t>
            </a:r>
          </a:p>
          <a:p>
            <a:r>
              <a:t>3.定制化硬件：针对不同应用场景和需求，定制化硬件可以更好地满足沉浸式体验的优化需求。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软件优化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1.算法优化：通过改进算法，提高软件的运行效率，减少资源消耗，可以提高沉浸式体验的稳定性和流畅性。</a:t>
            </a:r>
          </a:p>
          <a:p>
            <a:r>
              <a:t>2.多线程技术：利用多线程技术，可以提高软件的并行处理能力，进一步提高沉浸式体验的质量。</a:t>
            </a:r>
          </a:p>
          <a:p>
            <a:r>
              <a:t>3.适应性优化：针对不同的硬件平台和操作系统，进行适应性优化，可以确保沉浸式体验在不同设备上的稳定性和兼容性。</a:t>
            </a:r>
          </a:p>
          <a:p>
            <a:r>
              <a:t>以上内容仅供参考，具体优化方案需要根据实际情况进行调整和改进。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沉浸式体验应用场景探讨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沉浸式体验优化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https://d.book118.com/278064001042006023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沉浸式体验定义与重要性</vt:lpstr>
      <vt:lpstr> 沉浸式体验定义与重要性</vt:lpstr>
      <vt:lpstr> 沉浸式体验关键技术分析</vt:lpstr>
      <vt:lpstr> 沉浸式体验关键技术分析</vt:lpstr>
      <vt:lpstr> 沉浸式体验关键技术分析</vt:lpstr>
      <vt:lpstr> 沉浸式体验关键技术分析</vt:lpstr>
      <vt:lpstr> 用户体验优化方法与技巧</vt:lpstr>
      <vt:lpstr> 用户体验优化方法与技巧</vt:lpstr>
      <vt:lpstr> 用户体验优化方法与技巧</vt:lpstr>
      <vt:lpstr> 用户体验优化方法与技巧</vt:lpstr>
      <vt:lpstr> 硬件优化与软件优化对比</vt:lpstr>
      <vt:lpstr> 硬件优化与软件优化对比</vt:lpstr>
      <vt:lpstr> 沉浸式体验应用场景探讨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2024-08-29T19:24:00.040</cp:lastPrinted>
  <dcterms:created xsi:type="dcterms:W3CDTF">2024-08-29T11:24:00Z</dcterms:created>
  <dcterms:modified xsi:type="dcterms:W3CDTF">2024-08-29T11:24:02Z</dcterms:modified>
</cp:coreProperties>
</file>