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5821ED-BBDE-4CA6-9111-659E5193B78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5AE7E-2A9D-4930-BF03-DDCF09AA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A2776-ED47-4C5B-B1E8-8E4491377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6AEAE-1F09-4B16-8AD1-7518E39B3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A7FB6-1070-4F30-BC99-62D559403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414BA-989A-4561-9E6C-1A72D17DF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A664C1-8BA1-4A3A-8D9F-0043375DE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C927A-37D0-4934-913D-02EED5123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EA56B-B4BB-49A7-85DA-4FFADB066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98B40-BC59-4D82-970B-0633A5F3F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B1284-59F2-433A-AC2B-B20A827B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E9B11-8A11-4E7E-A3F5-036DB043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62446B-4789-43F2-9D5B-970B4328496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67111DD-B03E-427A-AE19-0C3E73C5F65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40260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猜字游戏培养联想与推测能力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猜字游戏的定义与意义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猜字游戏对儿童认知能力的影响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猜字游戏在成人智力训练中的应用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猜字游戏对创造力的启发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猜字游戏与团队建设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猜字游戏的定义与意义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什么是猜字游戏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猜字游戏是一种思维训练游戏，通过猜测和推测来猜出隐藏的字、词或句子。这种游戏可以激发玩家的联想能力和推理能力，是一种富有挑战性的益智活动。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猜字游戏的意义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猜字游戏有助于培养联想能力、提升推理能力、增强逻辑思维和开拓思维空间。通过不断地猜测和推测，玩家可以锻炼大脑，提高解决问题的能力。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猜字游戏的种类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玩家根据提示猜出隐藏的字或词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字谜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以成语形式进行词语接龙游戏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成语接龙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玩家根据提示猜解谜题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谜语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根据描述猜出指定的词语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猜词游戏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娱乐休闲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增加娱乐乐趣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锻炼思维反应能力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促进大脑发育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提高逻辑思维能力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用于团队建设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猜字游戏的应用领域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帮助学生提高词汇量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猜字游戏的意义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通过联想数据，提升解决问题的能力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培养联想能力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推理能力是逻辑思维的一种表现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提升推理能力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培养逻辑思维，提高分析问题的能力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增强逻辑思维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刺激思维，打开解决问题的新途径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开拓思维空间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猜字游戏对儿童认知能力的影响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猜字游戏对儿童认知能力的促进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激发想象力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培养联想能力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提升思维灵活性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加强逻辑推理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丰富表达能力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提升词汇量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增进记忆力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帮助信息储存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提高信息识记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成功体验促进信心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自我肯定提升学业自信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加深对知识的理解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加深认知印象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促进知识运用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猜字游戏对儿童学习的帮助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提高学习主动性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猜字游戏对儿童思维发展的重要性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促进思维碰撞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创造思维冲突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激发创造力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培养集中精力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激发智力天赋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发展孩子的智力潜能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猜字游戏的实践案例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英语学习兴趣培养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小学英语课堂中的猜字游戏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家庭亲密关系促进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家庭亲子互动游戏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幼儿思维发展辅助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幼儿园思维启蒙活动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猜字游戏对儿童学习的帮助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猜字游戏可以激发学习兴趣，让儿童在游戏中享受学习的乐趣，并提高学习主动性。此外，通过猜字游戏的互动形式，还可以增进记忆力，帮助儿童更好地储存和识记信息，提高学习效率。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猜字游戏的实践案例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促进英语学习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幼儿园英语角小游戏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增进亲子互动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家庭智力竞赛活动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拓展词汇范围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学校组织的词汇大挑战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培养逻辑推理能力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线上字谜比赛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猜字游戏对儿童思维发展的重要性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猜字游戏不仅可以创造思维冲突，促进思维碰撞，还能激发创造力，拓展创新思维。此外，猜字游戏还能提升孩子们的专注力，培养他们集中精力的能力，同时激发他们的智力潜能。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猜字游戏在成人智力训练中的应用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成人智力训练的重要性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成人智力训练对于维持大脑灵活性、预防认知退化、提升专注力以及提高解决问题能力至关重要。通过不断挑战大脑，可以保持思维活跃，促进思维的发展。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延缓大脑老化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挑战大脑可以激发脑部神经活动，有助于延缓大脑老化的速度。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锻炼逻辑思维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猜字游戏需要逻辑推理能力，可以锻炼大脑的逻辑思维能力。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训练大脑可以提高集中注意力的能力，提高工作效率。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猜字游戏在成人智力训练中的效果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提升记忆力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通过不断记忆文字、词汇等信息，可以增强记忆力。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猜字游戏在老年群体中的应用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通过猜字游戏锻炼大脑，可以降低老年痴呆症的风险。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预防老年痴呆症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参与猜字游戏可以培养兴趣，增加社交互动，提高生活质量。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大脑运动能够增强脑部活性，促进神经细胞连接。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增强脑部活性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https://d.book118.com/278064026034006046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猜字游戏培养联想与推测能力</vt:lpstr>
      <vt:lpstr>目录</vt:lpstr>
      <vt:lpstr>第一章 猜字游戏的定义与意义</vt:lpstr>
      <vt:lpstr>什么是猜字游戏</vt:lpstr>
      <vt:lpstr> </vt:lpstr>
      <vt:lpstr>猜字游戏的种类</vt:lpstr>
      <vt:lpstr>猜字游戏的应用领域</vt:lpstr>
      <vt:lpstr>猜字游戏的意义</vt:lpstr>
      <vt:lpstr>第2章 猜字游戏对儿童认知能力的影响</vt:lpstr>
      <vt:lpstr>猜字游戏对儿童认知能力的促进</vt:lpstr>
      <vt:lpstr>猜字游戏对儿童学习的帮助</vt:lpstr>
      <vt:lpstr>猜字游戏对儿童思维发展的重要性</vt:lpstr>
      <vt:lpstr>猜字游戏的实践案例</vt:lpstr>
      <vt:lpstr> </vt:lpstr>
      <vt:lpstr>猜字游戏的实践案例</vt:lpstr>
      <vt:lpstr>猜字游戏对儿童思维发展的重要性</vt:lpstr>
      <vt:lpstr>第3章 猜字游戏在成人智力训练中的应用</vt:lpstr>
      <vt:lpstr> </vt:lpstr>
      <vt:lpstr>猜字游戏在成人智力训练中的效果</vt:lpstr>
      <vt:lpstr>猜字游戏在老年群体中的应用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2024-09-27T00:49:51.768</cp:lastPrinted>
  <dcterms:created xsi:type="dcterms:W3CDTF">2024-09-26T16:49:51Z</dcterms:created>
  <dcterms:modified xsi:type="dcterms:W3CDTF">2024-09-26T16:49:53Z</dcterms:modified>
</cp:coreProperties>
</file>