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9F0E08-69F8-4493-AB4C-C099D0572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149117-A0A3-484C-B37D-3E79D0662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44C7E3-29DD-4439-B57C-F3699E05B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0F6ECB-5FD1-4A13-992A-1A037F18A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EBAFB7-40A8-43F9-8C15-4038BEDFE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CE3F78-8796-48C5-AE8A-4EDE90D7B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4FB36A-8674-4765-8040-DF9F98C71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D4013D-49F9-46EC-9797-4A5F4D58D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22F19B-FC79-4729-81A8-E6A2C0A73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78E66-6DE9-48CA-8327-E6BA571CD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C48938-91A1-4390-89D6-AD969686C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64067115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药物流产护理常规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药物流产概述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药物流产前的护理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药物流产后的护理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药物流产的注意事项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药物流产概述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42" r="2904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药物流产的定义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药物流产是一种安全、有效的非手术终止妊娠的方法，但需要在医生的指导下进行。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药物流产是通过口服药物来终止早期妊娠的过程。它通常适用于怀孕10周以内且无禁忌症的妇女。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2" r="1699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年龄在18-40岁之间的健康女性，且无禁忌症。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怀孕时间不超过10周。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不适合进行手术流产或有手术流产禁忌症的女性。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药物流产的适用人群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药物流产的禁忌症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763829" y="2541248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对药物过敏或对米非司酮、米索前列醇等药物有禁忌症的女性。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095436" y="4987041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存在血液系统疾病、内分泌疾病、免疫系统疾病等严重疾病的女性。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054044" y="4987041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存在生殖器官炎症、盆腔炎症等感染性疾病的女性。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8972595" y="2757148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存在心、肝、肾等重要器官疾病的女性。</a:t>
            </a:r>
          </a:p>
        </p:txBody>
      </p:sp>
      <p:sp>
        <p:nvSpPr>
          <p:cNvPr id="29" name="Freeform 29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4" name="Freeform 34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37" name="Freeform 37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9" name="Group 39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0" name="Freeform 40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5" name="Freeform 45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药物流产前的护理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29" b="7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评估患者的心理状况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了解患者对药物流产的认知程度和心理顾虑，评估其焦虑、抑郁等情绪状况。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向患者详细解释药物流产的过程、效果及注意事项，耐心解答患者的疑问，缓解其紧张情绪。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与患者进行沟通交流，了解其需求和担忧，建立良好的护患信任关系。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向患者介绍药物流产的原理、适应症、禁忌症及可能出现的并发症等。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药物流产知识宣教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625" r="17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用药指导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术后恢复指导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告知患者药物流产药物的用法、用量及注意事项，强调按时按量服药的重要性。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向患者介绍术后恢复期的注意事项，如休息、饮食、卫生等方面。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健康宣教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完善相关检查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进行必要的实验室检查和妇科检查，了解患者的身体状况。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备齐急救药品和器械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确保在紧急情况下能够及时进行救治。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确认适应症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确保患者符合药物流产的适应症，排除禁忌症。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药物流产后的护理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https://d.book118.com/278064067115006047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2024-09-29T03:15:39.314</cp:lastPrinted>
  <dcterms:created xsi:type="dcterms:W3CDTF">2024-09-28T19:15:39Z</dcterms:created>
  <dcterms:modified xsi:type="dcterms:W3CDTF">2024-09-28T19:15:41Z</dcterms:modified>
</cp:coreProperties>
</file>