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9A3DDD-6FB1-41D8-A0E0-1CDB7BEADD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F13C9D-0105-4B19-BE4B-4D08A929DE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77A8CBA-D00A-49E0-B498-341DF63836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014F4F5-78F3-4DF4-BB89-68D439818F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3D3C6B9-3022-4AF0-AEDB-B77EE628E2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F41DAA0-2D3F-45F3-B1BD-16D44CBA414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FEDA0FE-CC06-474A-8D89-C9154CE0D64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0CEAFE-8833-4E82-A073-3ABF6C094B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AE0DB8-EE26-48AA-B5FC-484549C6984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5A78B9-B0CC-453B-96F6-16DD66E8D5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CC01CE-CF1E-4A67-A1D0-1294DE1170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806511206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数据传输的同步技术</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同步技术概述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数据传输基础知识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同步技术的实现方法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同步技术在数据传输中的应用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同步技术的性能评估与优化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未来发展趋势与挑战</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同步技术概述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同步技术是指在数据传输过程中，发送端和接收端的时钟保持一致，以确保数据的正确传输和接收。</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根据实现方式的不同，同步技术可分为外部同步和内部同步两种。外部同步依赖于外部时钟信号，而内部同步则通过数据本身包含的时钟信息进行同步。</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在数据传输过程中，如果发送端和接收端的时钟不同步，可能会导致数据的丢失或错误。同步技术可以确保数据的正确传输和接收。</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确保数据正确传输</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通过同步技术，发送端和接收端可以在相同的时间内完成数据的传输和接收，从而提高传输效率。</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提高传输效率</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对于需要同时传输多个数据流或复杂数据结构的情况，同步技术可以确保各个数据流或数据结构之间的正确关系和时序。</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支持复杂数据传输</a:t>
            </a:r>
          </a:p>
        </p:txBody>
      </p:sp>
      <p:pic>
        <p:nvPicPr>
          <p:cNvPr id="9" name="Picture 9"/>
          <p:cNvPicPr>
            <a:picLocks noChangeAspect="1"/>
          </p:cNvPicPr>
          <p:nvPr/>
        </p:nvPicPr>
        <p:blipFill>
          <a:blip r:embed="rId2"/>
          <a:srcRect l="8125" r="812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同步技术的重要性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早期同步技术</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早期的数据传输主要依赖于外部同步方式，如使用专门的时钟线路进行同步。这种方式虽然简单，但成本较高且容易受到干扰。</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内部同步技术的出现</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随着数字通信技术的发展，内部同步技术逐渐出现并得到广泛应用。这种技术通过数据本身包含的时钟信息进行同步，降低了成本并提高了可靠性。</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先进同步技术的研究与应用</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近年来，随着高速数据传输和无线通信等技术的快速发展，对同步技术的要求也越来越高。目前，研究人员正在致力于开发更加先进、高效的同步技术，以满足不断增长的数据传输需求。</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同步技术的发展历程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数据传输基础知识</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指数据在两个或多个设备之间的传输过程，包括数据的发送、传输和接收。</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数据传输</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8750" r="18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数据通信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同步技术</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指通过传输媒介进行的数据传输和交换过程，涉及信号的编码、调制、传输和解调等环节。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在数据传输中，保证发送端和接收端在时间上保持一致的技术，确保数据的正确传输和接收。</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数据传输的基本概念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938" r="11938"/>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并行传输</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串行传输</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异步传输</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同步传输</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数据传输的方式与特点</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数据在多个并行通道上同时传输，速度快但成本高，适用于短距离高速通信。</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以字符为单位进行传输，字符间插入起始位和停止位，适用于低速设备间的通信。</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数据在单一通道上按位顺序传输，成本低但速度较慢，适用于长距离通信。</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以数据块为单位进行传输，通过同步信号保证收发双方时钟同步，适用于高速设备间的通信。</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数据传输的速度受到传输媒介、设备性能和数据量等因素的影响。</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传输速度</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传输距离</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误码率</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同步问题</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数据传输的距离越远，信号衰减和干扰问题越严重，需要采取相应措施进行补偿和校正。</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数据传输过程中由于噪声、干扰等因素导致的数据错误概率，需要采取差错控制机制进行纠正。</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在数据传输过程中，如何保证发送端和接收端的时钟同步是确保数据正确传输的关键问题之一。</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数据传输中的关键问题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同步技术的实现方法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通过发送和接收双方共享一个精确的时钟信号，确保数据传输的时序一致。</a:t>
            </a:r>
          </a:p>
        </p:txBody>
      </p:sp>
      <p:pic>
        <p:nvPicPr>
          <p:cNvPr id="4" name="Picture 4"/>
          <p:cNvPicPr>
            <a:picLocks noChangeAspect="1"/>
          </p:cNvPicPr>
          <p:nvPr/>
        </p:nvPicPr>
        <p:blipFill>
          <a:blip r:embed="rId2"/>
          <a:srcRect l="20000" r="200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0376" r="10376"/>
          <a:stretch>
            <a:fillRect/>
          </a:stretch>
        </p:blipFill>
        <p:spPr>
          <a:xfrm>
            <a:off x="5168348"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75" r="1667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时钟同步原理</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采用高精度振荡器或原子钟等设备生成稳定的时钟信号。</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时钟信号生成</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通过有线或无线方式将时钟信号传输到接收端，确保双方时钟同步。</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时钟信号传输</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基于时钟的同步技术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数据包结构</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在数据包中添加时间戳、序列号等同步信息，用于接收端恢复数据时序。</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发送端处理</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在发送端对每个数据包进行时间戳标记，并记录发送顺序。</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接收端处理</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在接收端根据数据包中的时间戳和序列号信息进行数据重组和时序恢复。</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基于数据包的同步技术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https://d.book118.com/278065112063006035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2024-09-14T06:45:10.205</cp:lastPrinted>
  <dcterms:created xsi:type="dcterms:W3CDTF">2024-09-13T22:45:10Z</dcterms:created>
  <dcterms:modified xsi:type="dcterms:W3CDTF">2024-09-13T22:45:12Z</dcterms:modified>
</cp:coreProperties>
</file>