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3D0EB3-CB04-45E8-BF43-A865406AE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9B3B52-6173-4FD4-B173-A65F416D6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0AA74B-172E-41BA-A002-DB0B2DA65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8DF702-F0CE-4BA2-8B0C-AE3FD8502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CFBFEA-95AB-4D2E-8EA6-8832CA538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FE9229-6FEC-44EA-B3AA-7C05B119C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A26F07-0377-47B2-B9AA-5EE3E9C0B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C7AAA7-683B-4EE2-A15B-804D48057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EBC618-E973-45A0-82C2-EB9A0D2E2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EF400-5B11-43B1-87C4-C9FAF15FA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CB539D-9069-4758-8CAE-C6070B414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6613105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学会正确处理他人的抱怨和不满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理解抱怨和不满的来源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倾听与同理心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分析问题并寻求解决方案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道歉与补偿措施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建立良好沟通机制预防抱怨和不满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在人际交往中，抱怨和不满是常见的情绪表达，可能源于对他人行为、言论或环境的不满。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在工作环境中，由于任务分配、沟通不畅或工作压力等原因，员工之间或员工与上级之间可能出现抱怨和不满。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抱怨和不满的普遍性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工作场所的不可避免性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社交互动中的常见现象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妥善处理他人的抱怨和不满有助于维护良好的人际关系，减少冲突和误解。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维护人际关系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以积极、理性的态度应对他人的不满，能够展现个人的成熟度和解决问题的能力，从而提升个人形象。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提升个人形象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062" r="1306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在工作场所中，正确处理抱怨和不满可以促进团队协作，提高工作效率和员工满意度。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正确处理的重要性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理解抱怨和不满的来源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452" r="244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77" r="290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8426" r="842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在沟通过程中，由于表达不清或理解错误，导致信息传递不准确，从而引发抱怨和不满。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信息传递不准确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没有建立有效的反馈机制，使得问题得不到及时解决，积累到一定程度后爆发。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缺乏反馈机制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沟通不畅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对他人期望过高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对他人的能力、表现等期望过高，当对方达不到预期时，容易产生抱怨和不满。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自身能力不足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自身能力不足以应对某些问题或挑战，却将责任归咎于他人，从而产生抱怨和不满。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938" r="20938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期望值不匹配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995" r="1999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长期承受压力、焦虑等负面情绪，通过抱怨和不满来宣泄情感。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负面情绪积累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通过抱怨和不满来吸引他人的关注，获得情感上的支持和安慰。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寻求关注和支持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情绪宣泄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倾听与同理心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以接纳和理解的态度倾听他人的抱怨和不满，不加以评判或抵触。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保持开放心态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给予关注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548" r="115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鼓励表达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208" r="7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通过眼神接触、点头、微笑等方式表达关注，让他人感受到被重视。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通过提问、澄清、反馈等方式鼓励他人充分表达自己的想法和感受。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积极倾听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设身处地地想象他人的处境和感受，理解他们的立场和需要。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901" r="2390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4053" b="405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换位思考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用温暖、关怀的语气回应他人的抱怨和不满，表达理解和共鸣。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共鸣表达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通过重述或总结他人的抱怨和不满，确认自己理解正确，让他人感受到被理解。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确认感受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表达同理心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在面对他人的抱怨和不满时，保持冷静和理智，不情绪化地回应。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尊重他人的发言权，不随意打断或争辩，让他人有充分表达的空间。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寻求共识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在理解他人的立场和需要后，寻求双方都能接受的解决方案，达成共识。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4375" b="43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5591" r="5591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避免打断或争辩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分析问题并寻求解决方案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298" b="112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267" b="526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明确问题所在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倾听并理解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认真倾听对方的抱怨和不满，确保完全理解他们的观点和感受。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澄清事实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确认所了解的信息准确无误，避免误解或沟通障碍。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分析原因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深入探究问题产生的原因，识别出具体的问题点和症结所在。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https://d.book118.com/278066131051006025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2024-09-02T00:02:38.955</cp:lastPrinted>
  <dcterms:created xsi:type="dcterms:W3CDTF">2024-09-01T16:02:38Z</dcterms:created>
  <dcterms:modified xsi:type="dcterms:W3CDTF">2024-09-01T16:02:41Z</dcterms:modified>
</cp:coreProperties>
</file>