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E721A6-BD36-44ED-989A-8F804343D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72F86-C4B0-4603-9D6E-A60ECCA67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48EF15-5871-4E87-9171-DF430728A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0561BC-721D-4940-868B-C16A99230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A76AB0-9560-40C0-A278-3E43EFC9C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15AC4C-9A09-4AD1-BEDF-749B8357A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AB78E5-1E28-4C78-BF85-4E48AEFF94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EB75CC-817D-493D-A9AE-F604A7066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A60681-1232-426E-83A7-20BDFA7CBE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5B32F-3D78-4208-9A54-0C6657E4CA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A42D56-68F8-49B4-9925-CDE79ABD0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06613513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图与网络分析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排队论与存储论简介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333" r="3233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637" r="3363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337" r="353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运筹学是一门应用数学学科，主要研究如何在有限资源下做出最优决策，以最大化效益或最小化成本。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运筹学起源于20世纪30年代的军事领域，随着计算机技术的发展和普及，运筹学在各个领域得到了广泛应用和推广。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研究对象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运筹学的研究对象主要包括线性规划、整数规划、动态规划、图论、排队论、存储论、对策论等。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运筹学具有多学科交叉性、广泛应用性、定量分析与优化等特点。它运用数学、经济学、计算机科学等多学科知识，通过建立数学模型和算法，对复杂系统进行定量分析和优化。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经济领域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在生产计划、库存管理、物流运输等方面，运筹学可以帮助企业降低成本、提高效益。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工程领域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在项目管理、网络优化、系统可靠性等方面，运筹学可以提供有效的解决方案和技术支持。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社会领域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在城市规划、交通管理、医疗卫生等方面，运筹学可以优化资源配置，提高社会整体福利水平。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军事领域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在军事战略制定、兵力部署、后勤保障等方面，运筹学可以提供科学的决策支持。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运筹学在各领域应用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目标函数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确定需要优化的目标，构建线性目标函数，如最大化或最小化某一指标。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约束条件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识别问题的限制条件，将其表达为线性等式或不等式约束。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决策变量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定义问题的决策变量，即需要优化的未知量，通常表示为向量形式。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线性规划模型构建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根据问题的约束条件，构造一个初始可行解，形成初始单纯形。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初始单纯形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迭代过程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最优性检验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334" r="1733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通过一系列基变换操作，将当前单纯形转换为一个相邻的单纯形，同时改善目标函数的值。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判断当前单纯形是否达到最优解，若达到则停止迭代，否则继续寻找相邻的单纯形。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单纯形法求解过程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对于原线性规划问题，可以构造一个与之对应的对偶问题，通过对偶问题的求解可以得到原问题的最优解。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对偶性质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原问题和对偶问题之间存在一系列对应关系，如可行解、最优解、目标函数值等。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灵敏度分析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研究原问题参数变化对最优解的影响，以及如何通过调整参数来改善优化效果。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对偶理论与灵敏度分析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根据约束条件和目标函数的性质，整数规划问题可分为纯整数规划、混合整数规划和0-1整数规划等。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构建整数规划模型需要明确决策变量、目标函数和约束条件。决策变量通常为整数，目标函数和约束条件可以是线性或非线性。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整数规划问题分类及模型构建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模型构建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整数规划问题分类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586" r="195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431" r="1943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分支定界法求解过程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将原问题分解为若干个子问题，每个子问题对应原问题的一个子集。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对每个子问题计算目标函数的上界和下界，通过比较界值来筛选有潜力的子问题。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根据界值比较结果，将不可能得到最优解的子问题剪掉，以减少计算量。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重复分支、定界和剪枝步骤，直到找到最优解或确定无解。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定界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剪枝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迭代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通过添加新的线性不等式（割平面）来切割原问题的可行域，使问题变得更易于求解。割平面法适用于某些特定类型的整数规划问题。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割平面法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除了分支定界法和割平面法外，还有一些其他方法可用于求解整数规划问题，如动态规划、拉格朗日松弛法等。这些方法各有特点，适用于不同类型的整数规划问题。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割平面法及其他方法简介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动态规划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https://d.book118.com/278066135136006042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2024-09-22T06:34:07.515</cp:lastPrinted>
  <dcterms:created xsi:type="dcterms:W3CDTF">2024-09-21T22:34:07Z</dcterms:created>
  <dcterms:modified xsi:type="dcterms:W3CDTF">2024-09-21T22:34:09Z</dcterms:modified>
</cp:coreProperties>
</file>