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E1678-6AD9-46F6-9F43-BC5388AA1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D3B48-72E5-4A5F-BFC3-0C7F639CE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CB685-F2DC-44DE-A079-6E5334B7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652C0-2D4B-4FF8-9827-5E1A5AFC8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561A0-D83F-443F-8B95-4FF6E58C2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567DE-6190-464E-A69D-CE430DD2F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F9AE7-78C8-4800-A503-1C25723B2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6CB8D-C2AE-4795-8184-266D03643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67F09-53EF-4A96-B320-EB3151E98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CADF9-7253-4EBE-B09E-9D9D9499D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C4393-53B0-420F-91CB-DBD3912B4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7031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胸部损伤患者护理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胸部损伤是指由于外力或事故导致的胸部组织、器官的损伤。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根据损伤程度和部位，胸部损伤可分为闭合性损伤和开放性损伤。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交通事故、跌落、挤压、运动损伤等是胸部损伤的常见原因。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胸痛、呼吸困难、咳嗽、咯血、气促等是胸部损伤的常见症状。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医生通常通过体格检查、影像学检查（如X光、CT等）以及必要的实验室检查来确诊胸部损伤。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评估胸部损伤的严重程度，需要考虑患者的症状、体征、影像学检查结果以及生命体征的变化。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对患者的疼痛程度进行评估，了解疼痛的性质、部位和持续时间。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根据疼痛程度，遵医嘱给予适当的止痛药物，如非处方止痛药或麻醉止痛药。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采用冷敷、热敷、按摩等物理治疗方法缓解疼痛。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提供心理支持，帮助患者缓解焦虑和疼痛。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评估疼痛程度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监测呼吸指标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根据患者情况，遵医嘱给予吸氧治疗，以提高血氧饱和度。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指导患者进行深呼吸、有效咳嗽等呼吸功能锻炼，促进肺功能恢复。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密切监测患者的呼吸频率、节律、血氧饱和度等指标，及时发现并处理异常情况。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密切监测患者的血压、心率、脉搏等循环系统指标，确保循环稳定。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根据患者情况，合理控制输液速度，避免因输液过快引起心衰。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控制输液速度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观察患者尿液的颜色、量和性质，了解循环系统的状况。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协助患者进行肢体活动，预防深静脉血栓形成。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与患者沟通，了解其心理状态，给予安慰和支持。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向患者介绍病情和治疗方案，帮助其减轻焦虑和恐惧情绪。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减轻焦虑和恐惧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向患者介绍疾病知识和康复知识，提高其对疾病的认知水平。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提高患者认知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鼓励患者家属和社会支持系统参与护理工作，共同促进患者的康复。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促进家庭和社会支持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保持呼吸道通畅，减轻疼痛，预防并发症。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肋骨骨折的护理要点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鼓励患者深呼吸、咳嗽，促进排痰，保持呼吸道通畅，预防肺部感染。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采用药物、理疗等方法缓解疼痛，提高患者舒适度。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注意观察患者情况，及时处理可能出现的并发症，如肺部感染、肺不张等。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肋骨骨折的护理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https://d.book118.com/278067031021006031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2024-09-07T22:07:19.131</cp:lastPrinted>
  <dcterms:created xsi:type="dcterms:W3CDTF">2024-09-07T14:07:19Z</dcterms:created>
  <dcterms:modified xsi:type="dcterms:W3CDTF">2024-09-07T14:07:21Z</dcterms:modified>
</cp:coreProperties>
</file>