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CDDC8C-3682-4D9F-B312-57F1F701B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A91F28-62BD-4745-81EA-EFFB95C10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20B751-B967-4582-B36B-49547C243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7BBD81-53A4-4590-AD67-4680AC99C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CECFEE-E597-44F3-BC1C-F7E8F5018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7D009E-82BB-4C29-A7A5-F839A74C7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ACD8E4-76F3-430E-9D84-E4710345E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B3B9B9-7B2D-4D6B-B4E6-40FDE5205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8EC003-D6DD-4AF8-931C-CBD3D426D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6F77D1-458A-4705-A145-93EEF5A45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C0A672-5A50-4C31-95C1-29E83FA24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70000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小学生趣味成语PPT课件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成语来源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成语分类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成语用法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成语游戏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成语故事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成语的启示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成语来源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561" r="305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754" r="2975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讲述越王勾践卧薪尝胆，最终复国成功的故事，教育学生要有坚韧不拔的毅力和志向。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卧薪尝胆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源自淝水之战，形容人在惊慌时疑神疑鬼，告诉学生在面对困境时要保持冷静和理智。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草木皆兵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历史故事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704" b="2570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通过讲述有人掩住自己的耳朵去偷铃铛的故事，告诫学生不要自欺欺人，要实事求是。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讲述一群人在比赛画蛇时，有人多此一举给蛇添上了脚，结果失去了胜利的故事，教育学生做事要恰到好处，不要画蛇添足。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寓言故事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画蛇添足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掩耳盗铃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458" b="14458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讲述精卫鸟填海的故事，告诉学生要有不屈不挠、持之以恒的精神。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精卫填海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通过八仙过海的故事，让学生了解每个人都有自己的特长和优势，要善于发挥自己的长处。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八仙过海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民间传说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成语分类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090" r="209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生动形象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动物类成语通常以动物的形象或特性来比喻人的行为或性格，如“狐假虎威”、“画蛇添足”等，这类成语能够帮助学生更好地理解抽象的概念，提高他们的想象力。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动物类成语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清新自然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植物类成语通常以植物的生长或特性来比喻人的行为或性格，如“雨后春笋”、“桃李满门”等，这类成语能够帮助学生更好地认识自然，培养他们的观察力。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植物类成语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逻辑严谨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数字类成语通常以数字的概念或特性来比喻人的行为或性格，如“一鸣惊人”、“三心二意”等，这类成语能够帮助学生更好地理解数学概念，提高他们的逻辑思维。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数字类成语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广阔深远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方位类成语通常以方向或位置的概念来比喻人的行为或性格，如“上行下效”、“左邻右舍”等，这类成语能够帮助学生更好地认识环境，培养他们的空间感。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方位类成语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成语用法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理解成语的细微差别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在PPT中，可以列出一些意思相近的成语，如“见义勇为”与“挺身而出”，并解释它们之间的微妙差异，帮助学生更好地理解成语的含义和用法。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近义词辨析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反义词辨析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对比理解成语的相反意义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PPT中可以列出一些意思相反的成语，如“口若悬河”与“哑口无言”，通过对比，帮助学生更深入地理解成语的含义，并学会在适当的时候使用。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https://d.book118.com/278070000015006032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2024-09-09T09:10:14.170</cp:lastPrinted>
  <dcterms:created xsi:type="dcterms:W3CDTF">2024-09-09T01:10:14Z</dcterms:created>
  <dcterms:modified xsi:type="dcterms:W3CDTF">2024-09-09T01:10:16Z</dcterms:modified>
</cp:coreProperties>
</file>