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2C0558-1395-4C0B-A42B-7133044154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BE5204-7278-47EF-B31B-09427F0BB6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7687D4-F76C-49B8-AB7C-FC1DAC4141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8F9F61-67ED-47FA-B8AA-520CC2D375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CE73A1-610E-4056-A278-12172C5650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B771E8-137D-40D0-B097-6C22F41BD3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6F8B55-B255-4B6E-BA2F-AA11EE645D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295CDB-9747-451F-9BF3-07C727BE33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059493-C674-4745-845C-FF05D9272A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8FE05C-08B8-4EDF-B388-D74F42A02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F5BE38-A3E6-409E-9C51-BDAEC4301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700251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滑膜炎疾病的个体化治疗策略</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准确评估病情，确定滑膜炎类型和严重程度。
 药物治疗，减轻症状，抑制炎症反应。
 物理治疗，改善关节功能，增强肌肉力量。
 关节注射，直接缓解疼痛，改善关节活动。
 手术治疗，修复损伤，去除炎症组织。
 生活方式调整，减轻关节压力，避免加重病情。
 中医治疗，调理气血，改善局部循环。
 心理调整，保持乐观积极的心态。</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准确评估病情，确定滑膜炎类型和严重程度。</a:t>
            </a:r>
          </a:p>
        </p:txBody>
      </p:sp>
      <p:sp>
        <p:nvSpPr>
          <p:cNvPr id="3" name="Subtitle 2"/>
          <p:cNvSpPr>
            <a:spLocks noGrp="1"/>
          </p:cNvSpPr>
          <p:nvPr>
            <p:ph type="subTitle" idx="1"/>
          </p:nvPr>
        </p:nvSpPr>
        <p:spPr/>
        <p:txBody>
          <a:bodyPr/>
          <a:lstStyle/>
          <a:p>
            <a:r>
              <a:t>滑膜炎疾病的个体化治疗策略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准确评估病情，确定滑膜炎类型和严重程度。</a:t>
            </a:r>
          </a:p>
        </p:txBody>
      </p:sp>
      <p:sp>
        <p:nvSpPr>
          <p:cNvPr id="3" name="Text Placeholder 2"/>
          <p:cNvSpPr>
            <a:spLocks noGrp="1"/>
          </p:cNvSpPr>
          <p:nvPr>
            <p:ph type="body" idx="1"/>
          </p:nvPr>
        </p:nvSpPr>
        <p:spPr/>
        <p:txBody>
          <a:bodyPr/>
          <a:lstStyle/>
          <a:p>
            <a:r>
              <a:t>病史询问和体格检查：</a:t>
            </a:r>
          </a:p>
        </p:txBody>
      </p:sp>
      <p:sp>
        <p:nvSpPr>
          <p:cNvPr id="4" name="Content Placeholder 3"/>
          <p:cNvSpPr>
            <a:spLocks noGrp="1"/>
          </p:cNvSpPr>
          <p:nvPr>
            <p:ph sz="half" idx="2"/>
          </p:nvPr>
        </p:nvSpPr>
        <p:spPr/>
        <p:txBody>
          <a:bodyPr/>
          <a:lstStyle/>
          <a:p>
            <a:r>
              <a:t>1. 详细询问患者的病史，包括症状的发生时间、持续时间、严重程度、缓解因素和加重因素等。</a:t>
            </a:r>
          </a:p>
          <a:p>
            <a:r>
              <a:t>2. 仔细进行体格检查，包括关节的压痛、肿胀、活动受限和皮肤温度升高等。</a:t>
            </a:r>
          </a:p>
          <a:p>
            <a:r>
              <a:t>3. 根据病史询问和体格检查的结果，初步判断滑膜炎的类型和严重程度。</a:t>
            </a:r>
          </a:p>
        </p:txBody>
      </p:sp>
      <p:sp>
        <p:nvSpPr>
          <p:cNvPr id="5" name="Text Placeholder 4"/>
          <p:cNvSpPr>
            <a:spLocks noGrp="1"/>
          </p:cNvSpPr>
          <p:nvPr>
            <p:ph type="body" idx="3"/>
          </p:nvPr>
        </p:nvSpPr>
        <p:spPr/>
        <p:txBody>
          <a:bodyPr/>
          <a:lstStyle/>
          <a:p>
            <a:r>
              <a:t>影像学检查：</a:t>
            </a:r>
          </a:p>
        </p:txBody>
      </p:sp>
      <p:sp>
        <p:nvSpPr>
          <p:cNvPr id="6" name="Content Placeholder 5"/>
          <p:cNvSpPr>
            <a:spLocks noGrp="1"/>
          </p:cNvSpPr>
          <p:nvPr>
            <p:ph sz="half" idx="4"/>
          </p:nvPr>
        </p:nvSpPr>
        <p:spPr/>
        <p:txBody>
          <a:bodyPr/>
          <a:lstStyle/>
          <a:p>
            <a:r>
              <a:t>1. X线检查可以显示关节的骨质破坏、骨赘形成等改变，有助于评估滑膜炎的严重程度。</a:t>
            </a:r>
          </a:p>
          <a:p>
            <a:r>
              <a:t>2. 磁共振成像（MRI）可以显示关节软骨、韧带、半月板等软组织的损伤情况，有助于鉴别滑膜炎的类型。</a:t>
            </a:r>
          </a:p>
          <a:p>
            <a:r>
              <a:t>3. 超声检查可以动态观察关节的活动情况，有助于评估滑膜炎的活动度。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准确评估病情，确定滑膜炎类型和严重程度。</a:t>
            </a:r>
          </a:p>
        </p:txBody>
      </p:sp>
      <p:sp>
        <p:nvSpPr>
          <p:cNvPr id="3" name="Text Placeholder 2"/>
          <p:cNvSpPr>
            <a:spLocks noGrp="1"/>
          </p:cNvSpPr>
          <p:nvPr>
            <p:ph type="body" idx="1"/>
          </p:nvPr>
        </p:nvSpPr>
        <p:spPr/>
        <p:txBody>
          <a:bodyPr/>
          <a:lstStyle/>
          <a:p>
            <a:r>
              <a:t>实验室检查：</a:t>
            </a:r>
          </a:p>
        </p:txBody>
      </p:sp>
      <p:sp>
        <p:nvSpPr>
          <p:cNvPr id="4" name="Content Placeholder 3"/>
          <p:cNvSpPr>
            <a:spLocks noGrp="1"/>
          </p:cNvSpPr>
          <p:nvPr>
            <p:ph sz="half" idx="2"/>
          </p:nvPr>
        </p:nvSpPr>
        <p:spPr/>
        <p:txBody>
          <a:bodyPr/>
          <a:lstStyle/>
          <a:p>
            <a:r>
              <a:t>1. 血常规检查可以显示白细胞计数、红细胞沉降率和C反应蛋白等指标的异常，有助于评估滑膜炎的炎症活动度。</a:t>
            </a:r>
          </a:p>
          <a:p>
            <a:r>
              <a:t>2. 滑液分析可以显示滑液的外观、粘度、细胞成分和生化指标等异常，有助于鉴别滑膜炎的类型。</a:t>
            </a:r>
          </a:p>
          <a:p>
            <a:r>
              <a:t>3. 免疫学检查可以显示类风湿因子、抗核抗体和抗中性粒细胞胞浆抗体等指标的异常，有助于诊断类风湿性关节炎等自身免疫性疾病。</a:t>
            </a:r>
          </a:p>
        </p:txBody>
      </p:sp>
      <p:sp>
        <p:nvSpPr>
          <p:cNvPr id="5" name="Text Placeholder 4"/>
          <p:cNvSpPr>
            <a:spLocks noGrp="1"/>
          </p:cNvSpPr>
          <p:nvPr>
            <p:ph type="body" idx="3"/>
          </p:nvPr>
        </p:nvSpPr>
        <p:spPr/>
        <p:txBody>
          <a:bodyPr/>
          <a:lstStyle/>
          <a:p>
            <a:r>
              <a:t>关节镜检查：</a:t>
            </a:r>
          </a:p>
        </p:txBody>
      </p:sp>
      <p:sp>
        <p:nvSpPr>
          <p:cNvPr id="6" name="Content Placeholder 5"/>
          <p:cNvSpPr>
            <a:spLocks noGrp="1"/>
          </p:cNvSpPr>
          <p:nvPr>
            <p:ph sz="half" idx="4"/>
          </p:nvPr>
        </p:nvSpPr>
        <p:spPr/>
        <p:txBody>
          <a:bodyPr/>
          <a:lstStyle/>
          <a:p>
            <a:r>
              <a:t>1. 关节镜检查是一种微创手术，可以直视观察关节内部的结构，有助于明确滑膜炎的类型和严重程度。</a:t>
            </a:r>
          </a:p>
          <a:p>
            <a:r>
              <a:t>2. 关节镜检查还可以进行滑膜切除、软骨修补和韧带重建等手术治疗。</a:t>
            </a:r>
          </a:p>
          <a:p>
            <a:r>
              <a:t>3. 关节镜检查的并发症较少，但也有可能发生感染、出血和关节损伤等风险。</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准确评估病情，确定滑膜炎类型和严重程度。</a:t>
            </a:r>
          </a:p>
        </p:txBody>
      </p:sp>
      <p:sp>
        <p:nvSpPr>
          <p:cNvPr id="3" name="Text Placeholder 2"/>
          <p:cNvSpPr>
            <a:spLocks noGrp="1"/>
          </p:cNvSpPr>
          <p:nvPr>
            <p:ph type="body" idx="1"/>
          </p:nvPr>
        </p:nvSpPr>
        <p:spPr/>
        <p:txBody>
          <a:bodyPr/>
          <a:lstStyle/>
          <a:p>
            <a:r>
              <a:t>滑膜炎的病理类型：</a:t>
            </a:r>
          </a:p>
        </p:txBody>
      </p:sp>
      <p:sp>
        <p:nvSpPr>
          <p:cNvPr id="4" name="Content Placeholder 3"/>
          <p:cNvSpPr>
            <a:spLocks noGrp="1"/>
          </p:cNvSpPr>
          <p:nvPr>
            <p:ph sz="half" idx="2"/>
          </p:nvPr>
        </p:nvSpPr>
        <p:spPr/>
        <p:txBody>
          <a:bodyPr/>
          <a:lstStyle/>
          <a:p>
            <a:r>
              <a:t>1. 滑膜炎的病理类型有很多种，包括感染性滑膜炎、非感染性滑膜炎和特发性滑膜炎等。</a:t>
            </a:r>
          </a:p>
          <a:p>
            <a:r>
              <a:t>2. 感染性滑膜炎是由细菌、病毒或真菌等微生物感染引起的，常见于创伤后感染、关节炎等疾病。</a:t>
            </a:r>
          </a:p>
          <a:p>
            <a:r>
              <a:t>3. 非感染性滑膜炎是由外伤、劳损、退变等因素引起的，常见于骨关节炎、类风湿性关节炎和痛风性关节炎等疾病。</a:t>
            </a:r>
          </a:p>
          <a:p>
            <a:r>
              <a:t>4. 特发性滑膜炎的病因不明，可能与免疫系统异常、遗传因素等有关。</a:t>
            </a:r>
          </a:p>
        </p:txBody>
      </p:sp>
      <p:sp>
        <p:nvSpPr>
          <p:cNvPr id="5" name="Text Placeholder 4"/>
          <p:cNvSpPr>
            <a:spLocks noGrp="1"/>
          </p:cNvSpPr>
          <p:nvPr>
            <p:ph type="body" idx="3"/>
          </p:nvPr>
        </p:nvSpPr>
        <p:spPr/>
        <p:txBody>
          <a:bodyPr/>
          <a:lstStyle/>
          <a:p>
            <a:r>
              <a:t>滑膜炎的治疗：</a:t>
            </a:r>
          </a:p>
        </p:txBody>
      </p:sp>
      <p:sp>
        <p:nvSpPr>
          <p:cNvPr id="6" name="Content Placeholder 5"/>
          <p:cNvSpPr>
            <a:spLocks noGrp="1"/>
          </p:cNvSpPr>
          <p:nvPr>
            <p:ph sz="half" idx="4"/>
          </p:nvPr>
        </p:nvSpPr>
        <p:spPr/>
        <p:txBody>
          <a:bodyPr/>
          <a:lstStyle/>
          <a:p>
            <a:r>
              <a:t>1. 滑膜炎的治疗方法有很多种，包括药物治疗、物理治疗、手术治疗和康复治疗等。</a:t>
            </a:r>
          </a:p>
          <a:p>
            <a:r>
              <a:t>2. 药物治疗包括非甾体抗炎药、类固醇激素、免疫抑制剂和生物制剂等。</a:t>
            </a:r>
          </a:p>
          <a:p>
            <a:r>
              <a:t>3. 物理治疗包括热敷、冷敷、电疗、按摩和运动疗法等。</a:t>
            </a:r>
          </a:p>
          <a:p>
            <a:r>
              <a:t>4. 手术治疗包括关节镜手术、滑膜切除术和关节置换术等。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药物治疗，减轻症状，抑制炎症反应。</a:t>
            </a:r>
          </a:p>
        </p:txBody>
      </p:sp>
      <p:sp>
        <p:nvSpPr>
          <p:cNvPr id="3" name="Subtitle 2"/>
          <p:cNvSpPr>
            <a:spLocks noGrp="1"/>
          </p:cNvSpPr>
          <p:nvPr>
            <p:ph type="subTitle" idx="1"/>
          </p:nvPr>
        </p:nvSpPr>
        <p:spPr/>
        <p:txBody>
          <a:bodyPr/>
          <a:lstStyle/>
          <a:p>
            <a:r>
              <a:t>滑膜炎疾病的个体化治疗策略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药物治疗，减轻症状，抑制炎症反应。</a:t>
            </a:r>
          </a:p>
        </p:txBody>
      </p:sp>
      <p:sp>
        <p:nvSpPr>
          <p:cNvPr id="3" name="Text Placeholder 2"/>
          <p:cNvSpPr>
            <a:spLocks noGrp="1"/>
          </p:cNvSpPr>
          <p:nvPr>
            <p:ph type="body" idx="1"/>
          </p:nvPr>
        </p:nvSpPr>
        <p:spPr/>
        <p:txBody>
          <a:bodyPr/>
          <a:lstStyle/>
          <a:p>
            <a:r>
              <a:t>非甾体抗炎药（NSAIDs）:</a:t>
            </a:r>
          </a:p>
        </p:txBody>
      </p:sp>
      <p:sp>
        <p:nvSpPr>
          <p:cNvPr id="4" name="Content Placeholder 3"/>
          <p:cNvSpPr>
            <a:spLocks noGrp="1"/>
          </p:cNvSpPr>
          <p:nvPr>
            <p:ph sz="half" idx="2"/>
          </p:nvPr>
        </p:nvSpPr>
        <p:spPr/>
        <p:txBody>
          <a:bodyPr/>
          <a:lstStyle/>
          <a:p>
            <a:r>
              <a:t>1. 作为一线药物，可快速缓解滑膜炎症和疼痛，是治疗滑膜炎的首选药物。</a:t>
            </a:r>
          </a:p>
          <a:p>
            <a:r>
              <a:t>2. 常见的 NSAIDs 包括布洛芬、萘普生、双氯芬酸钠等。</a:t>
            </a:r>
          </a:p>
          <a:p>
            <a:r>
              <a:t>3. NSAIDs 需要在餐后或睡前服用，以减少胃肠道刺激。</a:t>
            </a:r>
          </a:p>
          <a:p>
            <a:r>
              <a:t>4. 长期服用 NSAIDs 可能会导致胃肠道溃疡、心血管疾病和肾脏损害等副作用。</a:t>
            </a:r>
          </a:p>
        </p:txBody>
      </p:sp>
      <p:sp>
        <p:nvSpPr>
          <p:cNvPr id="5" name="Text Placeholder 4"/>
          <p:cNvSpPr>
            <a:spLocks noGrp="1"/>
          </p:cNvSpPr>
          <p:nvPr>
            <p:ph type="body" idx="3"/>
          </p:nvPr>
        </p:nvSpPr>
        <p:spPr/>
        <p:txBody>
          <a:bodyPr/>
          <a:lstStyle/>
          <a:p>
            <a:r>
              <a:t>皮质类固醇:</a:t>
            </a:r>
          </a:p>
        </p:txBody>
      </p:sp>
      <p:sp>
        <p:nvSpPr>
          <p:cNvPr id="6" name="Content Placeholder 5"/>
          <p:cNvSpPr>
            <a:spLocks noGrp="1"/>
          </p:cNvSpPr>
          <p:nvPr>
            <p:ph sz="half" idx="4"/>
          </p:nvPr>
        </p:nvSpPr>
        <p:spPr/>
        <p:txBody>
          <a:bodyPr/>
          <a:lstStyle/>
          <a:p>
            <a:r>
              <a:t>1. 皮质类固醇是强效抗炎药，可快速缓解滑膜炎症和疼痛，常用于治疗急性滑膜炎。</a:t>
            </a:r>
          </a:p>
          <a:p>
            <a:r>
              <a:t>2. 常见的皮质类固醇包括泼尼松、强的松、曲安奈德等。</a:t>
            </a:r>
          </a:p>
          <a:p>
            <a:r>
              <a:t>3. 皮质类固醇的副作用包括体重增加、骨质疏松、糖尿病、高血压等。</a:t>
            </a:r>
          </a:p>
          <a:p>
            <a:r>
              <a:t>4. 长期服用皮质类固醇可能会导致库欣综合征。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药物治疗，减轻症状，抑制炎症反应。</a:t>
            </a:r>
          </a:p>
        </p:txBody>
      </p:sp>
      <p:sp>
        <p:nvSpPr>
          <p:cNvPr id="3" name="Text Placeholder 2"/>
          <p:cNvSpPr>
            <a:spLocks noGrp="1"/>
          </p:cNvSpPr>
          <p:nvPr>
            <p:ph type="body" idx="1"/>
          </p:nvPr>
        </p:nvSpPr>
        <p:spPr/>
        <p:txBody>
          <a:bodyPr/>
          <a:lstStyle/>
          <a:p>
            <a:r>
              <a:t>免疫抑制剂:</a:t>
            </a:r>
          </a:p>
        </p:txBody>
      </p:sp>
      <p:sp>
        <p:nvSpPr>
          <p:cNvPr id="4" name="Content Placeholder 3"/>
          <p:cNvSpPr>
            <a:spLocks noGrp="1"/>
          </p:cNvSpPr>
          <p:nvPr>
            <p:ph sz="half" idx="2"/>
          </p:nvPr>
        </p:nvSpPr>
        <p:spPr/>
        <p:txBody>
          <a:bodyPr/>
          <a:lstStyle/>
          <a:p>
            <a:r>
              <a:t>1. 免疫抑制剂可以抑制异常的免疫反应，从而减轻滑膜炎症。</a:t>
            </a:r>
          </a:p>
          <a:p>
            <a:r>
              <a:t>2. 常见的免疫抑制剂包括甲氨蝶呤、硫唑嘌呤、环孢素等。</a:t>
            </a:r>
          </a:p>
          <a:p>
            <a:r>
              <a:t>3. 免疫抑制剂的副作用包括骨髓抑制、感染、肝肾功能损害等。</a:t>
            </a:r>
          </a:p>
          <a:p>
            <a:r>
              <a:t>4. 免疫抑制剂常用于治疗类风湿性关节炎等自身免疫性疾病引起的滑膜炎。</a:t>
            </a:r>
          </a:p>
        </p:txBody>
      </p:sp>
      <p:sp>
        <p:nvSpPr>
          <p:cNvPr id="5" name="Text Placeholder 4"/>
          <p:cNvSpPr>
            <a:spLocks noGrp="1"/>
          </p:cNvSpPr>
          <p:nvPr>
            <p:ph type="body" idx="3"/>
          </p:nvPr>
        </p:nvSpPr>
        <p:spPr/>
        <p:txBody>
          <a:bodyPr/>
          <a:lstStyle/>
          <a:p>
            <a:r>
              <a:t>生物制剂:</a:t>
            </a:r>
          </a:p>
        </p:txBody>
      </p:sp>
      <p:sp>
        <p:nvSpPr>
          <p:cNvPr id="6" name="Content Placeholder 5"/>
          <p:cNvSpPr>
            <a:spLocks noGrp="1"/>
          </p:cNvSpPr>
          <p:nvPr>
            <p:ph sz="half" idx="4"/>
          </p:nvPr>
        </p:nvSpPr>
        <p:spPr/>
        <p:txBody>
          <a:bodyPr/>
          <a:lstStyle/>
          <a:p>
            <a:r>
              <a:t>1. 生物制剂是针对特定细胞因子或受体的单克隆抗体，可靶向抑制滑膜炎症。</a:t>
            </a:r>
          </a:p>
          <a:p>
            <a:r>
              <a:t>2. 常见的生物制剂包括英利昔单抗、阿达木单抗、依那西普等。</a:t>
            </a:r>
          </a:p>
          <a:p>
            <a:r>
              <a:t>3. 生物制剂的副作用包括过敏反应、感染、注射部位反应等。</a:t>
            </a:r>
          </a:p>
          <a:p>
            <a:r>
              <a:t>4. 生物制剂常用于治疗类风湿性关节炎、强直性脊柱炎等自身免疫性疾病引起的滑膜炎。</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药物治疗，减轻症状，抑制炎症反应。</a:t>
            </a:r>
          </a:p>
        </p:txBody>
      </p:sp>
      <p:sp>
        <p:nvSpPr>
          <p:cNvPr id="3" name="Text Placeholder 2"/>
          <p:cNvSpPr>
            <a:spLocks noGrp="1"/>
          </p:cNvSpPr>
          <p:nvPr>
            <p:ph type="body" idx="1"/>
          </p:nvPr>
        </p:nvSpPr>
        <p:spPr/>
        <p:txBody>
          <a:bodyPr/>
          <a:lstStyle/>
          <a:p>
            <a:r>
              <a:t>中药治疗:</a:t>
            </a:r>
          </a:p>
        </p:txBody>
      </p:sp>
      <p:sp>
        <p:nvSpPr>
          <p:cNvPr id="4" name="Content Placeholder 3"/>
          <p:cNvSpPr>
            <a:spLocks noGrp="1"/>
          </p:cNvSpPr>
          <p:nvPr>
            <p:ph sz="half" idx="2"/>
          </p:nvPr>
        </p:nvSpPr>
        <p:spPr/>
        <p:txBody>
          <a:bodyPr/>
          <a:lstStyle/>
          <a:p>
            <a:r>
              <a:t>1. 中药具有消肿止痛、活血化瘀、祛风除湿等作用，可用于治疗滑膜炎。</a:t>
            </a:r>
          </a:p>
          <a:p>
            <a:r>
              <a:t>2. 常用中药包括羌活、独活、威灵仙、川芎、当归等。</a:t>
            </a:r>
          </a:p>
          <a:p>
            <a:r>
              <a:t>3. 中药治疗滑膜炎需要辨证论治，根据患者的具体情况选择合适的方剂。</a:t>
            </a:r>
          </a:p>
          <a:p>
            <a:r>
              <a:t>4. 中药治疗滑膜炎的疗效因人而异，需要长期服药才能显效。</a:t>
            </a:r>
          </a:p>
        </p:txBody>
      </p:sp>
      <p:sp>
        <p:nvSpPr>
          <p:cNvPr id="5" name="Text Placeholder 4"/>
          <p:cNvSpPr>
            <a:spLocks noGrp="1"/>
          </p:cNvSpPr>
          <p:nvPr>
            <p:ph type="body" idx="3"/>
          </p:nvPr>
        </p:nvSpPr>
        <p:spPr/>
        <p:txBody>
          <a:bodyPr/>
          <a:lstStyle/>
          <a:p>
            <a:r>
              <a:t>物理治疗:</a:t>
            </a:r>
          </a:p>
        </p:txBody>
      </p:sp>
      <p:sp>
        <p:nvSpPr>
          <p:cNvPr id="6" name="Content Placeholder 5"/>
          <p:cNvSpPr>
            <a:spLocks noGrp="1"/>
          </p:cNvSpPr>
          <p:nvPr>
            <p:ph sz="half" idx="4"/>
          </p:nvPr>
        </p:nvSpPr>
        <p:spPr/>
        <p:txBody>
          <a:bodyPr/>
          <a:lstStyle/>
          <a:p>
            <a:r>
              <a:t>1. 物理治疗可以改善滑膜炎患者的关节活动度，缓解疼痛和肿胀，促进功能恢复。</a:t>
            </a:r>
          </a:p>
          <a:p>
            <a:r>
              <a:t>2. 常用物理治疗方法包括热敷、冷敷、超声波治疗、电刺激疗法等。</a:t>
            </a:r>
          </a:p>
          <a:p>
            <a:r>
              <a:t>3. 物理治疗应与药物治疗和康复训练相结合，以提高治疗效果。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物理治疗，改善关节功能，增强肌肉力量。</a:t>
            </a:r>
          </a:p>
        </p:txBody>
      </p:sp>
      <p:sp>
        <p:nvSpPr>
          <p:cNvPr id="3" name="Subtitle 2"/>
          <p:cNvSpPr>
            <a:spLocks noGrp="1"/>
          </p:cNvSpPr>
          <p:nvPr>
            <p:ph type="subTitle" idx="1"/>
          </p:nvPr>
        </p:nvSpPr>
        <p:spPr/>
        <p:txBody>
          <a:bodyPr/>
          <a:lstStyle/>
          <a:p>
            <a:r>
              <a:t>滑膜炎疾病的个体化治疗策略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物理治疗，改善关节功能，增强肌肉力量。</a:t>
            </a:r>
          </a:p>
        </p:txBody>
      </p:sp>
      <p:sp>
        <p:nvSpPr>
          <p:cNvPr id="3" name="Text Placeholder 2"/>
          <p:cNvSpPr>
            <a:spLocks noGrp="1"/>
          </p:cNvSpPr>
          <p:nvPr>
            <p:ph type="body" idx="1"/>
          </p:nvPr>
        </p:nvSpPr>
        <p:spPr/>
        <p:txBody>
          <a:bodyPr/>
          <a:lstStyle/>
          <a:p>
            <a:r>
              <a:t>滑膜炎疾病的物理治疗原则</a:t>
            </a:r>
          </a:p>
        </p:txBody>
      </p:sp>
      <p:sp>
        <p:nvSpPr>
          <p:cNvPr id="4" name="Content Placeholder 3"/>
          <p:cNvSpPr>
            <a:spLocks noGrp="1"/>
          </p:cNvSpPr>
          <p:nvPr>
            <p:ph sz="half" idx="2"/>
          </p:nvPr>
        </p:nvSpPr>
        <p:spPr/>
        <p:txBody>
          <a:bodyPr/>
          <a:lstStyle/>
          <a:p>
            <a:r>
              <a:t>1. 减少疼痛和肿胀：物理治疗师会使用各种技术来帮助减少滑膜炎引起的疼痛和肿胀，这些技术包括冰敷、超声波治疗、电刺激和手法治疗。</a:t>
            </a:r>
          </a:p>
          <a:p>
            <a:r>
              <a:t>2. 改善关节活动度：物理治疗师会指导患者进行各种锻炼以改善受影响关节的活动度。这些锻炼可能包括关节屈伸、旋转和伸展。</a:t>
            </a:r>
          </a:p>
          <a:p>
            <a:r>
              <a:t>3. 加强肌肉力量：物理治疗师会帮助患者制定锻炼计划以加强受影响关节周围的肌肉。这将有助于稳定关节并防止进一步的损伤。</a:t>
            </a:r>
          </a:p>
        </p:txBody>
      </p:sp>
      <p:sp>
        <p:nvSpPr>
          <p:cNvPr id="5" name="Text Placeholder 4"/>
          <p:cNvSpPr>
            <a:spLocks noGrp="1"/>
          </p:cNvSpPr>
          <p:nvPr>
            <p:ph type="body" idx="3"/>
          </p:nvPr>
        </p:nvSpPr>
        <p:spPr/>
        <p:txBody>
          <a:bodyPr/>
          <a:lstStyle/>
          <a:p>
            <a:r>
              <a:t>滑膜炎疾病的物理治疗方法</a:t>
            </a:r>
          </a:p>
        </p:txBody>
      </p:sp>
      <p:sp>
        <p:nvSpPr>
          <p:cNvPr id="6" name="Content Placeholder 5"/>
          <p:cNvSpPr>
            <a:spLocks noGrp="1"/>
          </p:cNvSpPr>
          <p:nvPr>
            <p:ph sz="half" idx="4"/>
          </p:nvPr>
        </p:nvSpPr>
        <p:spPr/>
        <p:txBody>
          <a:bodyPr/>
          <a:lstStyle/>
          <a:p>
            <a:r>
              <a:t>1. 冰敷：冰敷可以帮助减少疼痛和肿胀。将冰块或冰袋敷在受影响的关节上 15-20 分钟，每天重复几次。</a:t>
            </a:r>
          </a:p>
          <a:p>
            <a:r>
              <a:t>2. 超声波治疗：超声波治疗可以帮助减少疼痛和肿胀，并促进组织愈合。将超声波探头放在受影响的关节上，并以圆周运动方式移动。</a:t>
            </a:r>
          </a:p>
          <a:p>
            <a:r>
              <a:t>3. 电刺激：电刺激可以帮助减少疼痛，并促进肌肉收缩。将电极放在受影响的关节上，并根据需要调整电刺激的强度和频率。</a:t>
            </a:r>
          </a:p>
          <a:p>
            <a:r>
              <a:t>4. 手法治疗：手法治疗可以帮助改善关节活动度，并减少疼痛。物理治疗师会使用各种手法来治疗滑膜炎，包括关节松动术、牵引术和按摩。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物理治疗，改善关节功能，增强肌肉力量。</a:t>
            </a:r>
          </a:p>
        </p:txBody>
      </p:sp>
      <p:sp>
        <p:nvSpPr>
          <p:cNvPr id="3" name="Text Placeholder 2"/>
          <p:cNvSpPr>
            <a:spLocks noGrp="1"/>
          </p:cNvSpPr>
          <p:nvPr>
            <p:ph type="body" idx="1"/>
          </p:nvPr>
        </p:nvSpPr>
        <p:spPr/>
        <p:txBody>
          <a:bodyPr/>
          <a:lstStyle/>
          <a:p>
            <a:r>
              <a:t>滑膜炎疾病的物理治疗锻炼</a:t>
            </a:r>
          </a:p>
        </p:txBody>
      </p:sp>
      <p:sp>
        <p:nvSpPr>
          <p:cNvPr id="4" name="Content Placeholder 3"/>
          <p:cNvSpPr>
            <a:spLocks noGrp="1"/>
          </p:cNvSpPr>
          <p:nvPr>
            <p:ph sz="half" idx="2"/>
          </p:nvPr>
        </p:nvSpPr>
        <p:spPr/>
        <p:txBody>
          <a:bodyPr/>
          <a:lstStyle/>
          <a:p>
            <a:r>
              <a:t>1. 关节屈伸锻炼：关节屈伸锻炼可以帮助改善关节的活动度。在疼痛允许的范围内，将受影响的关节向前和向后弯曲。</a:t>
            </a:r>
          </a:p>
          <a:p>
            <a:r>
              <a:t>2. 关节旋转锻炼：关节旋转锻炼可以帮助改善关节的活动度。在疼痛允许的范围内，将受影响的关节向内和向外旋转。</a:t>
            </a:r>
          </a:p>
          <a:p>
            <a:r>
              <a:t>3. 关节伸展锻炼：关节伸展锻炼可以帮助改善关节的活动度，并减少疼痛。在疼痛允许的范围内，将受影响的关节伸展到最大限度。</a:t>
            </a:r>
          </a:p>
          <a:p>
            <a:r>
              <a:t>4. 肌肉力量锻炼：肌肉力量锻炼可以帮助加强受影响关节周围的肌肉。这些锻炼可能包括肌肉收缩、举重和阻力训练。</a:t>
            </a:r>
          </a:p>
        </p:txBody>
      </p:sp>
      <p:sp>
        <p:nvSpPr>
          <p:cNvPr id="5" name="Text Placeholder 4"/>
          <p:cNvSpPr>
            <a:spLocks noGrp="1"/>
          </p:cNvSpPr>
          <p:nvPr>
            <p:ph type="body" idx="3"/>
          </p:nvPr>
        </p:nvSpPr>
        <p:spPr/>
        <p:txBody>
          <a:bodyPr/>
          <a:lstStyle/>
          <a:p>
            <a:r>
              <a:t>滑膜炎疾病的物理治疗注意事项</a:t>
            </a:r>
          </a:p>
        </p:txBody>
      </p:sp>
      <p:sp>
        <p:nvSpPr>
          <p:cNvPr id="6" name="Content Placeholder 5"/>
          <p:cNvSpPr>
            <a:spLocks noGrp="1"/>
          </p:cNvSpPr>
          <p:nvPr>
            <p:ph sz="half" idx="4"/>
          </p:nvPr>
        </p:nvSpPr>
        <p:spPr/>
        <p:txBody>
          <a:bodyPr/>
          <a:lstStyle/>
          <a:p>
            <a:r>
              <a:t>1. 不要过度劳累：在滑膜炎急性期，应避免剧烈运动或过度劳累，以免加重病情。</a:t>
            </a:r>
          </a:p>
          <a:p>
            <a:r>
              <a:t>2. 保持良好的姿势：保持良好的姿势可以帮助减少对受影响关节的压力。</a:t>
            </a:r>
          </a:p>
          <a:p>
            <a:r>
              <a:t>3. 使用辅助器具：辅助器具可以帮助减轻受影响关节的负担，并改善活动能力。</a:t>
            </a:r>
          </a:p>
          <a:p>
            <a:r>
              <a:t>4. 定期随访：物理治疗师会定期随访患者，以评估患者的恢复情况，并调整治疗方案。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物理治疗，改善关节功能，增强肌肉力量。</a:t>
            </a:r>
          </a:p>
        </p:txBody>
      </p:sp>
      <p:sp>
        <p:nvSpPr>
          <p:cNvPr id="3" name="Text Placeholder 2"/>
          <p:cNvSpPr>
            <a:spLocks noGrp="1"/>
          </p:cNvSpPr>
          <p:nvPr>
            <p:ph type="body" idx="1"/>
          </p:nvPr>
        </p:nvSpPr>
        <p:spPr/>
        <p:txBody>
          <a:bodyPr/>
          <a:lstStyle/>
          <a:p>
            <a:r>
              <a:t>滑膜炎疾病的物理治疗效果</a:t>
            </a:r>
          </a:p>
        </p:txBody>
      </p:sp>
      <p:sp>
        <p:nvSpPr>
          <p:cNvPr id="4" name="Content Placeholder 3"/>
          <p:cNvSpPr>
            <a:spLocks noGrp="1"/>
          </p:cNvSpPr>
          <p:nvPr>
            <p:ph sz="half" idx="2"/>
          </p:nvPr>
        </p:nvSpPr>
        <p:spPr/>
        <p:txBody>
          <a:bodyPr/>
          <a:lstStyle/>
          <a:p>
            <a:r>
              <a:t>1. 减少疼痛和肿胀：物理治疗可以帮助减少滑膜炎引起的疼痛和肿胀，从而改善患者的生活质量。</a:t>
            </a:r>
          </a:p>
          <a:p>
            <a:r>
              <a:t>2. 改善关节活动度：物理治疗可以帮助改善受影响关节的活动度，使患者能够恢复正常的功能。</a:t>
            </a:r>
          </a:p>
          <a:p>
            <a:r>
              <a:t>3. 加强肌肉力量：物理治疗可以帮助加强受影响关节周围的肌肉，从而稳定关节并防止进一步的损伤。</a:t>
            </a:r>
          </a:p>
          <a:p>
            <a:r>
              <a:t>4. 预防复发：物理治疗可以帮助患者学会如何保护受影响的关节，并防止复发。</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关节注射，直接缓解疼痛，改善关节活动。</a:t>
            </a:r>
          </a:p>
        </p:txBody>
      </p:sp>
      <p:sp>
        <p:nvSpPr>
          <p:cNvPr id="3" name="Subtitle 2"/>
          <p:cNvSpPr>
            <a:spLocks noGrp="1"/>
          </p:cNvSpPr>
          <p:nvPr>
            <p:ph type="subTitle" idx="1"/>
          </p:nvPr>
        </p:nvSpPr>
        <p:spPr/>
        <p:txBody>
          <a:bodyPr/>
          <a:lstStyle/>
          <a:p>
            <a:r>
              <a:t>滑膜炎疾病的个体化治疗策略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关节注射，直接缓解疼痛，改善关节活动。</a:t>
            </a:r>
          </a:p>
        </p:txBody>
      </p:sp>
      <p:sp>
        <p:nvSpPr>
          <p:cNvPr id="3" name="Text Placeholder 2"/>
          <p:cNvSpPr>
            <a:spLocks noGrp="1"/>
          </p:cNvSpPr>
          <p:nvPr>
            <p:ph type="body" idx="1"/>
          </p:nvPr>
        </p:nvSpPr>
        <p:spPr/>
        <p:txBody>
          <a:bodyPr/>
          <a:lstStyle/>
          <a:p>
            <a:r>
              <a:t>关节注射的原理</a:t>
            </a:r>
          </a:p>
        </p:txBody>
      </p:sp>
      <p:sp>
        <p:nvSpPr>
          <p:cNvPr id="4" name="Content Placeholder 3"/>
          <p:cNvSpPr>
            <a:spLocks noGrp="1"/>
          </p:cNvSpPr>
          <p:nvPr>
            <p:ph sz="half" idx="2"/>
          </p:nvPr>
        </p:nvSpPr>
        <p:spPr/>
        <p:txBody>
          <a:bodyPr/>
          <a:lstStyle/>
          <a:p>
            <a:r>
              <a:t>1. 关节注射是一种直接向关节腔内注射药物的治疗方法，常用于治疗滑膜炎等关节疾病。</a:t>
            </a:r>
          </a:p>
          <a:p>
            <a:r>
              <a:t>2. 关节注射的药物种类繁多，包括糖皮质激素、透明质酸、麻醉剂等，可根据患者的具体情况选择合适的药物。</a:t>
            </a:r>
          </a:p>
          <a:p>
            <a:r>
              <a:t>3. 关节注射通常具有快速缓解疼痛、改善关节活动范围、减少关节肿胀等作用。</a:t>
            </a:r>
          </a:p>
        </p:txBody>
      </p:sp>
      <p:sp>
        <p:nvSpPr>
          <p:cNvPr id="5" name="Text Placeholder 4"/>
          <p:cNvSpPr>
            <a:spLocks noGrp="1"/>
          </p:cNvSpPr>
          <p:nvPr>
            <p:ph type="body" idx="3"/>
          </p:nvPr>
        </p:nvSpPr>
        <p:spPr/>
        <p:txBody>
          <a:bodyPr/>
          <a:lstStyle/>
          <a:p>
            <a:r>
              <a:t>关节注射的适应症</a:t>
            </a:r>
          </a:p>
        </p:txBody>
      </p:sp>
      <p:sp>
        <p:nvSpPr>
          <p:cNvPr id="6" name="Content Placeholder 5"/>
          <p:cNvSpPr>
            <a:spLocks noGrp="1"/>
          </p:cNvSpPr>
          <p:nvPr>
            <p:ph sz="half" idx="4"/>
          </p:nvPr>
        </p:nvSpPr>
        <p:spPr/>
        <p:txBody>
          <a:bodyPr/>
          <a:lstStyle/>
          <a:p>
            <a:r>
              <a:t>1. 关节炎：包括骨关节炎、类风湿关节炎、痛风性关节炎等。</a:t>
            </a:r>
          </a:p>
          <a:p>
            <a:r>
              <a:t>2. 滑膜炎：包括膝关节滑膜炎、肩关节滑膜炎、肘关节滑膜炎等。</a:t>
            </a:r>
          </a:p>
          <a:p>
            <a:r>
              <a:t>3. 急性创伤性关节炎：如膝关节半月板损伤、交叉韧带损伤等。</a:t>
            </a:r>
          </a:p>
          <a:p>
            <a:r>
              <a:t>4. 慢性退行性关节疾病：如骨关节炎等。</a:t>
            </a:r>
          </a:p>
          <a:p>
            <a:r>
              <a:t>5. 手指和脚趾关节的滑膜炎。</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https://d.book118.com/278070025112006044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准确评估病情，确定滑膜炎类型和严重程度。</vt:lpstr>
      <vt:lpstr>#. 准确评估病情，确定滑膜炎类型和严重程度。</vt:lpstr>
      <vt:lpstr>#. 准确评估病情，确定滑膜炎类型和严重程度。</vt:lpstr>
      <vt:lpstr>#. 准确评估病情，确定滑膜炎类型和严重程度。</vt:lpstr>
      <vt:lpstr> 药物治疗，减轻症状，抑制炎症反应。</vt:lpstr>
      <vt:lpstr>#. 药物治疗，减轻症状，抑制炎症反应。</vt:lpstr>
      <vt:lpstr>#. 药物治疗，减轻症状，抑制炎症反应。</vt:lpstr>
      <vt:lpstr>#. 药物治疗，减轻症状，抑制炎症反应。</vt:lpstr>
      <vt:lpstr> 物理治疗，改善关节功能，增强肌肉力量。</vt:lpstr>
      <vt:lpstr> 物理治疗，改善关节功能，增强肌肉力量。</vt:lpstr>
      <vt:lpstr> 物理治疗，改善关节功能，增强肌肉力量。</vt:lpstr>
      <vt:lpstr> 物理治疗，改善关节功能，增强肌肉力量。</vt:lpstr>
      <vt:lpstr> 关节注射，直接缓解疼痛，改善关节活动。</vt:lpstr>
      <vt:lpstr> 关节注射，直接缓解疼痛，改善关节活动。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2024-09-24T23:44:17.315</cp:lastPrinted>
  <dcterms:created xsi:type="dcterms:W3CDTF">2024-09-24T15:44:17Z</dcterms:created>
  <dcterms:modified xsi:type="dcterms:W3CDTF">2024-09-24T15:44:19Z</dcterms:modified>
</cp:coreProperties>
</file>