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D2D10-E56F-475F-A743-76627AF27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8FAC6-0B19-42DB-9094-9A4B09F57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25AF6-55F8-422F-8B63-25F2345A6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D1AF2-108D-4ED3-B5FB-0FF021D4B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931E6-E365-4F84-9FCA-3000E6A0C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62F660-B4A0-48A2-8114-79CF1EBED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198A39-44A3-4C36-8571-82B4F8467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ECE63-F0DB-421B-B5C3-5338F0E45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7679C-2D92-4EB6-9550-32E9400F3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D7C15-A845-4A7D-8051-7818BCA04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5B36C-1823-4D16-BB10-37587D31B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70117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产品安全风险的评估工业产品质量安全培训要点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产品安全风险概述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工业产品常见风险点剖析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企业如何提升产品安全风险管理能力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产品安全风险概述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产品安全风险是指产品在使用过程中可能对人身安全、财产安全或环境安全造成的潜在威胁或危害。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根据不同的标准，产品安全风险可分为物理性风险、化学性风险、生物性风险、电磁性风险等。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识别产品可能存在的安全风险，评估其可能性和严重程度，为制定风险控制措施提供依据。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有助于企业及时发现和消除产品安全隐患，保障消费者合法权益，提高企业市场竞争力。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生产过程中原材料、工艺、设备等方面的问题，可能导致产品质量不达标，存在安全隐患。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设计缺陷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产品设计不合理或存在缺陷，可能导致产品在使用过程中出现安全问题，如结构不稳定、易损坏等。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消费者在使用产品时未按照说明书或警示标识要求操作，可能导致安全事故的发生。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产品安全风险可能导致人身伤害、财产损失、环境污染等严重后果，甚至可能引发社会舆论和法律责任问题。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外部环境因素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外部环境如温度、湿度、电压等因素的变化，可能影响产品的安全性和稳定性。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常见风险来源及危害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指产品在设计、生产、销售、使用等全过程中，不会对人体健康、人身安全、财产安全和环境造成危害或潜在危害的特性。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产品质量安全定义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保障消费者权益，维护企业声誉，促进市场公平竞争，推动行业健康发展。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产品质量安全的重要性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产品质量安全概念及重要性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《中华人民共和国产品质量法》、《中华人民共和国消费者权益保护法》等。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针对不同行业和产品的特定标准，如《电器电子产品有害物质限制使用管理办法》等。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ISO 9001质量管理体系、ISO 14001环境管理体系等。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相关法规和标准介绍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建立完善的产品质量安全管理制度，明确各部门职责和权限。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建立产品质量档案，实现产品质量的可追溯性。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加强原材料采购、生产过程控制、产品检验等环节的质量安全管理。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加强员工培训和宣传教育，提高全员质量安全意识。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7163" r="1716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风险源识别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通过对产品生命周期、工艺流程、设备设施、作业环境等方面的全面分析，识别潜在的风险源。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采用专业术语对风险进行准确描述，包括风险类型、发生概率、影响程度等方面。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根据风险的发生概率和影响程度，对风险进行等级划分，为后续的风险评估提供依据。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风险识别与描述技巧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通过历史数据、专家经验等方法，对风险发生的概率进行量化评估。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故障模式与影响分析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通过分析产品可能发生的故障模式及其影响，对风险进行量化评估。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通过改变某些参数或条件，观察风险指标的变化情况，从而确定各因素对风险的影响程度。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定量评估方法介绍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模糊综合评估法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运用模糊数学理论，将风险因素进行量化处理，并通过模糊运算得出风险的综合评估结果。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通过对产品故障的逻辑关系进行分析，找出导致故障的各种原因及其组合方式，从而定性地评估风险。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利用专家经验、知识和判断力对风险进行定性评估。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定性评估方法应用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报告格式规范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遵循统一的风险评估报告格式，包括封面、目录、正文、附录等部分。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内容完整性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确保报告内容涵盖风险识别、评估方法、评估结果、风险控制措施等方面。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数据准确性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报告中涉及的数据和信息必须真实可靠，来源明确。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使用简洁明了的语言和图表，避免使用过于专业的术语和复杂的公式。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风险评估报告编写规范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https://d.book118.com/278070117020006033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2024-09-10T22:59:30.809</cp:lastPrinted>
  <dcterms:created xsi:type="dcterms:W3CDTF">2024-09-10T14:59:30Z</dcterms:created>
  <dcterms:modified xsi:type="dcterms:W3CDTF">2024-09-10T14:59:33Z</dcterms:modified>
</cp:coreProperties>
</file>